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3" r:id="rId2"/>
  </p:sldMasterIdLst>
  <p:notesMasterIdLst>
    <p:notesMasterId r:id="rId12"/>
  </p:notesMasterIdLst>
  <p:sldIdLst>
    <p:sldId id="266" r:id="rId3"/>
    <p:sldId id="260" r:id="rId4"/>
    <p:sldId id="284" r:id="rId5"/>
    <p:sldId id="291" r:id="rId6"/>
    <p:sldId id="287" r:id="rId7"/>
    <p:sldId id="288" r:id="rId8"/>
    <p:sldId id="283" r:id="rId9"/>
    <p:sldId id="289" r:id="rId10"/>
    <p:sldId id="29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77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B5D5CD-B953-3427-739C-B64F2C633466}" v="8" dt="2025-03-05T20:47:36.792"/>
    <p1510:client id="{4E083E6D-72FD-4E72-803C-AD4D9BBED8EC}" v="344" dt="2025-03-06T15:59:12.943"/>
    <p1510:client id="{67BA0EB8-D92E-4795-990B-D307DDC83D78}" v="247" dt="2025-03-05T23:28:33.610"/>
    <p1510:client id="{C8EDCF76-D117-9034-191F-B0C80F166E7F}" v="1934" dt="2025-03-06T15:26:26.014"/>
    <p1510:client id="{D470B2CD-F640-5EF1-4948-306FE082E75C}" v="15" dt="2025-03-06T15:28:09.829"/>
    <p1510:client id="{F177E855-D332-0D75-C5E8-78414BCC1EE7}" v="16" dt="2025-03-06T08:15:05.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son, Benjamin G." userId="S::bsimonson@ufl.edu::5a2d1149-2a23-48d9-ba27-5b0711f2de37" providerId="AD" clId="Web-{BF87660B-11BB-5D75-BA76-99A5BA746C9E}"/>
    <pc:docChg chg="modSld">
      <pc:chgData name="Simonson, Benjamin G." userId="S::bsimonson@ufl.edu::5a2d1149-2a23-48d9-ba27-5b0711f2de37" providerId="AD" clId="Web-{BF87660B-11BB-5D75-BA76-99A5BA746C9E}" dt="2024-12-03T16:27:48.209" v="1"/>
      <pc:docMkLst>
        <pc:docMk/>
      </pc:docMkLst>
      <pc:sldChg chg="modNotes">
        <pc:chgData name="Simonson, Benjamin G." userId="S::bsimonson@ufl.edu::5a2d1149-2a23-48d9-ba27-5b0711f2de37" providerId="AD" clId="Web-{BF87660B-11BB-5D75-BA76-99A5BA746C9E}" dt="2024-12-03T16:27:48.209" v="1"/>
        <pc:sldMkLst>
          <pc:docMk/>
          <pc:sldMk cId="786709957" sldId="282"/>
        </pc:sldMkLst>
      </pc:sldChg>
    </pc:docChg>
  </pc:docChgLst>
  <pc:docChgLst>
    <pc:chgData name="Meurrens, Erik A." userId="dfded0df-cbd1-4b87-b492-62b6e937ff05" providerId="ADAL" clId="{4E083E6D-72FD-4E72-803C-AD4D9BBED8EC}"/>
    <pc:docChg chg="undo custSel modSld">
      <pc:chgData name="Meurrens, Erik A." userId="dfded0df-cbd1-4b87-b492-62b6e937ff05" providerId="ADAL" clId="{4E083E6D-72FD-4E72-803C-AD4D9BBED8EC}" dt="2025-03-06T15:59:12.943" v="370"/>
      <pc:docMkLst>
        <pc:docMk/>
      </pc:docMkLst>
      <pc:sldChg chg="modSp mod">
        <pc:chgData name="Meurrens, Erik A." userId="dfded0df-cbd1-4b87-b492-62b6e937ff05" providerId="ADAL" clId="{4E083E6D-72FD-4E72-803C-AD4D9BBED8EC}" dt="2025-02-26T20:06:59.483" v="27" actId="27636"/>
        <pc:sldMkLst>
          <pc:docMk/>
          <pc:sldMk cId="221630" sldId="266"/>
        </pc:sldMkLst>
        <pc:spChg chg="mod">
          <ac:chgData name="Meurrens, Erik A." userId="dfded0df-cbd1-4b87-b492-62b6e937ff05" providerId="ADAL" clId="{4E083E6D-72FD-4E72-803C-AD4D9BBED8EC}" dt="2025-02-26T20:06:59.483" v="27" actId="27636"/>
          <ac:spMkLst>
            <pc:docMk/>
            <pc:sldMk cId="221630" sldId="266"/>
            <ac:spMk id="5" creationId="{0F1E90AA-CB79-53BA-DF94-553261613F45}"/>
          </ac:spMkLst>
        </pc:spChg>
      </pc:sldChg>
      <pc:sldChg chg="modSp mod">
        <pc:chgData name="Meurrens, Erik A." userId="dfded0df-cbd1-4b87-b492-62b6e937ff05" providerId="ADAL" clId="{4E083E6D-72FD-4E72-803C-AD4D9BBED8EC}" dt="2025-03-05T19:36:52.162" v="366" actId="20577"/>
        <pc:sldMkLst>
          <pc:docMk/>
          <pc:sldMk cId="3348953441" sldId="283"/>
        </pc:sldMkLst>
        <pc:spChg chg="mod">
          <ac:chgData name="Meurrens, Erik A." userId="dfded0df-cbd1-4b87-b492-62b6e937ff05" providerId="ADAL" clId="{4E083E6D-72FD-4E72-803C-AD4D9BBED8EC}" dt="2025-03-05T19:36:52.162" v="366" actId="20577"/>
          <ac:spMkLst>
            <pc:docMk/>
            <pc:sldMk cId="3348953441" sldId="283"/>
            <ac:spMk id="2" creationId="{E34AEF1D-D6DE-3EE2-5F67-E01EF09F32C1}"/>
          </ac:spMkLst>
        </pc:spChg>
      </pc:sldChg>
      <pc:sldChg chg="addSp delSp modSp mod">
        <pc:chgData name="Meurrens, Erik A." userId="dfded0df-cbd1-4b87-b492-62b6e937ff05" providerId="ADAL" clId="{4E083E6D-72FD-4E72-803C-AD4D9BBED8EC}" dt="2025-03-05T17:48:48.694" v="63" actId="14100"/>
        <pc:sldMkLst>
          <pc:docMk/>
          <pc:sldMk cId="3684622632" sldId="284"/>
        </pc:sldMkLst>
        <pc:spChg chg="del">
          <ac:chgData name="Meurrens, Erik A." userId="dfded0df-cbd1-4b87-b492-62b6e937ff05" providerId="ADAL" clId="{4E083E6D-72FD-4E72-803C-AD4D9BBED8EC}" dt="2025-03-05T17:47:28.941" v="52" actId="478"/>
          <ac:spMkLst>
            <pc:docMk/>
            <pc:sldMk cId="3684622632" sldId="284"/>
            <ac:spMk id="22" creationId="{0954ADAB-54C7-C1C5-4FE2-A94A04265AA8}"/>
          </ac:spMkLst>
        </pc:spChg>
        <pc:picChg chg="add del mod">
          <ac:chgData name="Meurrens, Erik A." userId="dfded0df-cbd1-4b87-b492-62b6e937ff05" providerId="ADAL" clId="{4E083E6D-72FD-4E72-803C-AD4D9BBED8EC}" dt="2025-03-05T17:47:17.202" v="48" actId="478"/>
          <ac:picMkLst>
            <pc:docMk/>
            <pc:sldMk cId="3684622632" sldId="284"/>
            <ac:picMk id="3" creationId="{7FC2392B-7A7D-BEA6-FDA7-75A54974EAE2}"/>
          </ac:picMkLst>
        </pc:picChg>
        <pc:picChg chg="add del">
          <ac:chgData name="Meurrens, Erik A." userId="dfded0df-cbd1-4b87-b492-62b6e937ff05" providerId="ADAL" clId="{4E083E6D-72FD-4E72-803C-AD4D9BBED8EC}" dt="2025-03-05T17:47:18.245" v="49" actId="478"/>
          <ac:picMkLst>
            <pc:docMk/>
            <pc:sldMk cId="3684622632" sldId="284"/>
            <ac:picMk id="4" creationId="{D2CC5D9C-DCF7-513E-D315-3402DD716CEE}"/>
          </ac:picMkLst>
        </pc:picChg>
        <pc:picChg chg="add del mod">
          <ac:chgData name="Meurrens, Erik A." userId="dfded0df-cbd1-4b87-b492-62b6e937ff05" providerId="ADAL" clId="{4E083E6D-72FD-4E72-803C-AD4D9BBED8EC}" dt="2025-03-05T17:47:36.239" v="55" actId="1076"/>
          <ac:picMkLst>
            <pc:docMk/>
            <pc:sldMk cId="3684622632" sldId="284"/>
            <ac:picMk id="5" creationId="{19F209D6-B13A-E653-C450-1FDCEDCBF2EE}"/>
          </ac:picMkLst>
        </pc:picChg>
        <pc:picChg chg="add del mod">
          <ac:chgData name="Meurrens, Erik A." userId="dfded0df-cbd1-4b87-b492-62b6e937ff05" providerId="ADAL" clId="{4E083E6D-72FD-4E72-803C-AD4D9BBED8EC}" dt="2025-03-05T17:47:33.507" v="54" actId="1076"/>
          <ac:picMkLst>
            <pc:docMk/>
            <pc:sldMk cId="3684622632" sldId="284"/>
            <ac:picMk id="7" creationId="{5D450EF3-3209-FD48-76D4-BFD37D53F140}"/>
          </ac:picMkLst>
        </pc:picChg>
        <pc:picChg chg="add mod">
          <ac:chgData name="Meurrens, Erik A." userId="dfded0df-cbd1-4b87-b492-62b6e937ff05" providerId="ADAL" clId="{4E083E6D-72FD-4E72-803C-AD4D9BBED8EC}" dt="2025-03-05T17:48:48.694" v="63" actId="14100"/>
          <ac:picMkLst>
            <pc:docMk/>
            <pc:sldMk cId="3684622632" sldId="284"/>
            <ac:picMk id="9" creationId="{EDB9ADDB-A70B-8F18-D637-C1B3B4CDAE50}"/>
          </ac:picMkLst>
        </pc:picChg>
      </pc:sldChg>
      <pc:sldChg chg="addSp delSp modSp mod">
        <pc:chgData name="Meurrens, Erik A." userId="dfded0df-cbd1-4b87-b492-62b6e937ff05" providerId="ADAL" clId="{4E083E6D-72FD-4E72-803C-AD4D9BBED8EC}" dt="2025-03-05T19:42:39.338" v="368" actId="403"/>
        <pc:sldMkLst>
          <pc:docMk/>
          <pc:sldMk cId="609691121" sldId="287"/>
        </pc:sldMkLst>
        <pc:spChg chg="mod">
          <ac:chgData name="Meurrens, Erik A." userId="dfded0df-cbd1-4b87-b492-62b6e937ff05" providerId="ADAL" clId="{4E083E6D-72FD-4E72-803C-AD4D9BBED8EC}" dt="2025-03-05T19:42:39.338" v="368" actId="403"/>
          <ac:spMkLst>
            <pc:docMk/>
            <pc:sldMk cId="609691121" sldId="287"/>
            <ac:spMk id="20" creationId="{F4756C5C-519A-7941-5301-DA5BCE71E7DF}"/>
          </ac:spMkLst>
        </pc:spChg>
        <pc:spChg chg="del">
          <ac:chgData name="Meurrens, Erik A." userId="dfded0df-cbd1-4b87-b492-62b6e937ff05" providerId="ADAL" clId="{4E083E6D-72FD-4E72-803C-AD4D9BBED8EC}" dt="2025-03-05T18:17:35.049" v="211" actId="478"/>
          <ac:spMkLst>
            <pc:docMk/>
            <pc:sldMk cId="609691121" sldId="287"/>
            <ac:spMk id="21" creationId="{D9A42EEC-914F-26CC-0050-A8E865BE5536}"/>
          </ac:spMkLst>
        </pc:spChg>
        <pc:spChg chg="del">
          <ac:chgData name="Meurrens, Erik A." userId="dfded0df-cbd1-4b87-b492-62b6e937ff05" providerId="ADAL" clId="{4E083E6D-72FD-4E72-803C-AD4D9BBED8EC}" dt="2025-03-05T18:11:56.966" v="199" actId="478"/>
          <ac:spMkLst>
            <pc:docMk/>
            <pc:sldMk cId="609691121" sldId="287"/>
            <ac:spMk id="22" creationId="{B8564E88-7D8E-33CA-68E9-B705A7EDDF9B}"/>
          </ac:spMkLst>
        </pc:spChg>
        <pc:picChg chg="mod">
          <ac:chgData name="Meurrens, Erik A." userId="dfded0df-cbd1-4b87-b492-62b6e937ff05" providerId="ADAL" clId="{4E083E6D-72FD-4E72-803C-AD4D9BBED8EC}" dt="2025-03-05T18:18:12.972" v="218" actId="1076"/>
          <ac:picMkLst>
            <pc:docMk/>
            <pc:sldMk cId="609691121" sldId="287"/>
            <ac:picMk id="3" creationId="{C468AEFA-243C-5A1D-E6B2-3873A28A2301}"/>
          </ac:picMkLst>
        </pc:picChg>
        <pc:picChg chg="add mod">
          <ac:chgData name="Meurrens, Erik A." userId="dfded0df-cbd1-4b87-b492-62b6e937ff05" providerId="ADAL" clId="{4E083E6D-72FD-4E72-803C-AD4D9BBED8EC}" dt="2025-03-05T18:17:52.728" v="216" actId="1076"/>
          <ac:picMkLst>
            <pc:docMk/>
            <pc:sldMk cId="609691121" sldId="287"/>
            <ac:picMk id="5" creationId="{AA11F5E6-B88B-7D16-B018-51DEDCF2CF86}"/>
          </ac:picMkLst>
        </pc:picChg>
      </pc:sldChg>
      <pc:sldChg chg="addSp delSp modSp mod">
        <pc:chgData name="Meurrens, Erik A." userId="dfded0df-cbd1-4b87-b492-62b6e937ff05" providerId="ADAL" clId="{4E083E6D-72FD-4E72-803C-AD4D9BBED8EC}" dt="2025-03-05T19:38:11.634" v="367"/>
        <pc:sldMkLst>
          <pc:docMk/>
          <pc:sldMk cId="2000978324" sldId="288"/>
        </pc:sldMkLst>
        <pc:spChg chg="mod">
          <ac:chgData name="Meurrens, Erik A." userId="dfded0df-cbd1-4b87-b492-62b6e937ff05" providerId="ADAL" clId="{4E083E6D-72FD-4E72-803C-AD4D9BBED8EC}" dt="2025-03-05T19:36:44.521" v="339" actId="20577"/>
          <ac:spMkLst>
            <pc:docMk/>
            <pc:sldMk cId="2000978324" sldId="288"/>
            <ac:spMk id="2" creationId="{C1E1F988-AF72-0E7C-06F8-558FA288500F}"/>
          </ac:spMkLst>
        </pc:spChg>
        <pc:spChg chg="add del mod">
          <ac:chgData name="Meurrens, Erik A." userId="dfded0df-cbd1-4b87-b492-62b6e937ff05" providerId="ADAL" clId="{4E083E6D-72FD-4E72-803C-AD4D9BBED8EC}" dt="2025-03-05T19:25:52.056" v="270" actId="21"/>
          <ac:spMkLst>
            <pc:docMk/>
            <pc:sldMk cId="2000978324" sldId="288"/>
            <ac:spMk id="3" creationId="{255131B8-2298-7A42-42E6-9C372C137EBE}"/>
          </ac:spMkLst>
        </pc:spChg>
        <pc:spChg chg="add mod">
          <ac:chgData name="Meurrens, Erik A." userId="dfded0df-cbd1-4b87-b492-62b6e937ff05" providerId="ADAL" clId="{4E083E6D-72FD-4E72-803C-AD4D9BBED8EC}" dt="2025-03-05T19:25:54.392" v="276"/>
          <ac:spMkLst>
            <pc:docMk/>
            <pc:sldMk cId="2000978324" sldId="288"/>
            <ac:spMk id="4" creationId="{255131B8-2298-7A42-42E6-9C372C137EBE}"/>
          </ac:spMkLst>
        </pc:spChg>
        <pc:spChg chg="del">
          <ac:chgData name="Meurrens, Erik A." userId="dfded0df-cbd1-4b87-b492-62b6e937ff05" providerId="ADAL" clId="{4E083E6D-72FD-4E72-803C-AD4D9BBED8EC}" dt="2025-03-05T19:26:27.482" v="314" actId="478"/>
          <ac:spMkLst>
            <pc:docMk/>
            <pc:sldMk cId="2000978324" sldId="288"/>
            <ac:spMk id="20" creationId="{B24A7C77-DDDD-3E6C-E790-ADBD450CEFF4}"/>
          </ac:spMkLst>
        </pc:spChg>
        <pc:spChg chg="del">
          <ac:chgData name="Meurrens, Erik A." userId="dfded0df-cbd1-4b87-b492-62b6e937ff05" providerId="ADAL" clId="{4E083E6D-72FD-4E72-803C-AD4D9BBED8EC}" dt="2025-03-05T19:26:05.991" v="312" actId="478"/>
          <ac:spMkLst>
            <pc:docMk/>
            <pc:sldMk cId="2000978324" sldId="288"/>
            <ac:spMk id="21" creationId="{5BF02BBE-EDC2-BCAE-6158-B0509C21CD0F}"/>
          </ac:spMkLst>
        </pc:spChg>
        <pc:spChg chg="del">
          <ac:chgData name="Meurrens, Erik A." userId="dfded0df-cbd1-4b87-b492-62b6e937ff05" providerId="ADAL" clId="{4E083E6D-72FD-4E72-803C-AD4D9BBED8EC}" dt="2025-03-05T18:19:43.480" v="220" actId="478"/>
          <ac:spMkLst>
            <pc:docMk/>
            <pc:sldMk cId="2000978324" sldId="288"/>
            <ac:spMk id="22" creationId="{D6E24CC4-4AD7-D997-1BEF-822064209C68}"/>
          </ac:spMkLst>
        </pc:spChg>
        <pc:graphicFrameChg chg="add mod">
          <ac:chgData name="Meurrens, Erik A." userId="dfded0df-cbd1-4b87-b492-62b6e937ff05" providerId="ADAL" clId="{4E083E6D-72FD-4E72-803C-AD4D9BBED8EC}" dt="2025-03-05T19:38:11.634" v="367"/>
          <ac:graphicFrameMkLst>
            <pc:docMk/>
            <pc:sldMk cId="2000978324" sldId="288"/>
            <ac:graphicFrameMk id="5" creationId="{804101E9-334F-4A84-8D62-96D9C4F484C2}"/>
          </ac:graphicFrameMkLst>
        </pc:graphicFrameChg>
      </pc:sldChg>
      <pc:sldChg chg="modSp mod">
        <pc:chgData name="Meurrens, Erik A." userId="dfded0df-cbd1-4b87-b492-62b6e937ff05" providerId="ADAL" clId="{4E083E6D-72FD-4E72-803C-AD4D9BBED8EC}" dt="2025-03-05T17:44:00.498" v="41" actId="20577"/>
        <pc:sldMkLst>
          <pc:docMk/>
          <pc:sldMk cId="384661197" sldId="289"/>
        </pc:sldMkLst>
        <pc:spChg chg="mod">
          <ac:chgData name="Meurrens, Erik A." userId="dfded0df-cbd1-4b87-b492-62b6e937ff05" providerId="ADAL" clId="{4E083E6D-72FD-4E72-803C-AD4D9BBED8EC}" dt="2025-03-05T17:44:00.498" v="41" actId="20577"/>
          <ac:spMkLst>
            <pc:docMk/>
            <pc:sldMk cId="384661197" sldId="289"/>
            <ac:spMk id="2" creationId="{191F14FE-E3CB-4EA2-0DC4-072DEBC772DB}"/>
          </ac:spMkLst>
        </pc:spChg>
      </pc:sldChg>
      <pc:sldChg chg="addSp delSp modSp mod modAnim">
        <pc:chgData name="Meurrens, Erik A." userId="dfded0df-cbd1-4b87-b492-62b6e937ff05" providerId="ADAL" clId="{4E083E6D-72FD-4E72-803C-AD4D9BBED8EC}" dt="2025-03-06T15:59:12.943" v="370"/>
        <pc:sldMkLst>
          <pc:docMk/>
          <pc:sldMk cId="2042086821" sldId="291"/>
        </pc:sldMkLst>
        <pc:spChg chg="del">
          <ac:chgData name="Meurrens, Erik A." userId="dfded0df-cbd1-4b87-b492-62b6e937ff05" providerId="ADAL" clId="{4E083E6D-72FD-4E72-803C-AD4D9BBED8EC}" dt="2025-03-05T17:49:57.496" v="64" actId="478"/>
          <ac:spMkLst>
            <pc:docMk/>
            <pc:sldMk cId="2042086821" sldId="291"/>
            <ac:spMk id="22" creationId="{9369D9C0-EB4C-C2FD-334C-2B4B9352683D}"/>
          </ac:spMkLst>
        </pc:spChg>
        <pc:graphicFrameChg chg="add mod modGraphic">
          <ac:chgData name="Meurrens, Erik A." userId="dfded0df-cbd1-4b87-b492-62b6e937ff05" providerId="ADAL" clId="{4E083E6D-72FD-4E72-803C-AD4D9BBED8EC}" dt="2025-03-05T18:06:16.760" v="198" actId="20577"/>
          <ac:graphicFrameMkLst>
            <pc:docMk/>
            <pc:sldMk cId="2042086821" sldId="291"/>
            <ac:graphicFrameMk id="5" creationId="{43BC30C5-3C6D-A5D1-BB45-3EF1DE949BD9}"/>
          </ac:graphicFrameMkLst>
        </pc:graphicFrameChg>
        <pc:graphicFrameChg chg="add mod modGraphic">
          <ac:chgData name="Meurrens, Erik A." userId="dfded0df-cbd1-4b87-b492-62b6e937ff05" providerId="ADAL" clId="{4E083E6D-72FD-4E72-803C-AD4D9BBED8EC}" dt="2025-03-05T18:00:49.280" v="118" actId="404"/>
          <ac:graphicFrameMkLst>
            <pc:docMk/>
            <pc:sldMk cId="2042086821" sldId="291"/>
            <ac:graphicFrameMk id="8" creationId="{ACEBE218-92E8-859E-B30C-C4264856795E}"/>
          </ac:graphicFrameMkLst>
        </pc:graphicFrameChg>
        <pc:graphicFrameChg chg="add del mod">
          <ac:chgData name="Meurrens, Erik A." userId="dfded0df-cbd1-4b87-b492-62b6e937ff05" providerId="ADAL" clId="{4E083E6D-72FD-4E72-803C-AD4D9BBED8EC}" dt="2025-03-05T18:00:56.960" v="120" actId="478"/>
          <ac:graphicFrameMkLst>
            <pc:docMk/>
            <pc:sldMk cId="2042086821" sldId="291"/>
            <ac:graphicFrameMk id="11" creationId="{AF59972E-AF97-ADA6-82B0-B0636404FC6F}"/>
          </ac:graphicFrameMkLst>
        </pc:graphicFrameChg>
        <pc:picChg chg="del mod">
          <ac:chgData name="Meurrens, Erik A." userId="dfded0df-cbd1-4b87-b492-62b6e937ff05" providerId="ADAL" clId="{4E083E6D-72FD-4E72-803C-AD4D9BBED8EC}" dt="2025-03-05T17:55:46.545" v="84" actId="478"/>
          <ac:picMkLst>
            <pc:docMk/>
            <pc:sldMk cId="2042086821" sldId="291"/>
            <ac:picMk id="3" creationId="{15A8BEA5-1353-15B4-C3FF-1E1C2B029F78}"/>
          </ac:picMkLst>
        </pc:picChg>
        <pc:picChg chg="add del mod">
          <ac:chgData name="Meurrens, Erik A." userId="dfded0df-cbd1-4b87-b492-62b6e937ff05" providerId="ADAL" clId="{4E083E6D-72FD-4E72-803C-AD4D9BBED8EC}" dt="2025-03-05T18:03:42.032" v="168" actId="1076"/>
          <ac:picMkLst>
            <pc:docMk/>
            <pc:sldMk cId="2042086821" sldId="291"/>
            <ac:picMk id="4" creationId="{2465897F-0DD9-583D-3B1C-8EAF453DD829}"/>
          </ac:picMkLst>
        </pc:picChg>
        <pc:picChg chg="mod modCrop">
          <ac:chgData name="Meurrens, Erik A." userId="dfded0df-cbd1-4b87-b492-62b6e937ff05" providerId="ADAL" clId="{4E083E6D-72FD-4E72-803C-AD4D9BBED8EC}" dt="2025-03-05T18:04:06.859" v="176" actId="1076"/>
          <ac:picMkLst>
            <pc:docMk/>
            <pc:sldMk cId="2042086821" sldId="291"/>
            <ac:picMk id="7" creationId="{372ACDF8-0D7B-D14F-0684-1ED548C165F3}"/>
          </ac:picMkLst>
        </pc:picChg>
        <pc:picChg chg="add del mod">
          <ac:chgData name="Meurrens, Erik A." userId="dfded0df-cbd1-4b87-b492-62b6e937ff05" providerId="ADAL" clId="{4E083E6D-72FD-4E72-803C-AD4D9BBED8EC}" dt="2025-03-05T18:05:30.396" v="185" actId="478"/>
          <ac:picMkLst>
            <pc:docMk/>
            <pc:sldMk cId="2042086821" sldId="291"/>
            <ac:picMk id="9" creationId="{53F3FBCD-D3EE-86D3-4E0D-691C49C74009}"/>
          </ac:picMkLst>
        </pc:picChg>
        <pc:picChg chg="add mod">
          <ac:chgData name="Meurrens, Erik A." userId="dfded0df-cbd1-4b87-b492-62b6e937ff05" providerId="ADAL" clId="{4E083E6D-72FD-4E72-803C-AD4D9BBED8EC}" dt="2025-03-05T18:04:38.682" v="183" actId="14100"/>
          <ac:picMkLst>
            <pc:docMk/>
            <pc:sldMk cId="2042086821" sldId="291"/>
            <ac:picMk id="10" creationId="{3BFF820C-40CA-E967-6405-098BA81C8649}"/>
          </ac:picMkLst>
        </pc:picChg>
        <pc:picChg chg="add mod">
          <ac:chgData name="Meurrens, Erik A." userId="dfded0df-cbd1-4b87-b492-62b6e937ff05" providerId="ADAL" clId="{4E083E6D-72FD-4E72-803C-AD4D9BBED8EC}" dt="2025-03-05T18:05:42.281" v="190" actId="1076"/>
          <ac:picMkLst>
            <pc:docMk/>
            <pc:sldMk cId="2042086821" sldId="291"/>
            <ac:picMk id="12" creationId="{08145D0D-2306-15BB-EE5F-58C8D08EED78}"/>
          </ac:picMkLst>
        </pc:picChg>
      </pc:sldChg>
    </pc:docChg>
  </pc:docChgLst>
  <pc:docChgLst>
    <pc:chgData name="Jalloul, Ryan" userId="S::rjalloul@ufl.edu::95dcb300-5dd2-4bf8-8d8c-f7ff149b0def" providerId="AD" clId="Web-{F177E855-D332-0D75-C5E8-78414BCC1EE7}"/>
    <pc:docChg chg="modSld">
      <pc:chgData name="Jalloul, Ryan" userId="S::rjalloul@ufl.edu::95dcb300-5dd2-4bf8-8d8c-f7ff149b0def" providerId="AD" clId="Web-{F177E855-D332-0D75-C5E8-78414BCC1EE7}" dt="2025-03-06T08:15:05.436" v="13" actId="1076"/>
      <pc:docMkLst>
        <pc:docMk/>
      </pc:docMkLst>
      <pc:sldChg chg="addSp delSp modSp mod setBg">
        <pc:chgData name="Jalloul, Ryan" userId="S::rjalloul@ufl.edu::95dcb300-5dd2-4bf8-8d8c-f7ff149b0def" providerId="AD" clId="Web-{F177E855-D332-0D75-C5E8-78414BCC1EE7}" dt="2025-03-06T08:15:05.436" v="13" actId="1076"/>
        <pc:sldMkLst>
          <pc:docMk/>
          <pc:sldMk cId="609691121" sldId="287"/>
        </pc:sldMkLst>
        <pc:spChg chg="mod">
          <ac:chgData name="Jalloul, Ryan" userId="S::rjalloul@ufl.edu::95dcb300-5dd2-4bf8-8d8c-f7ff149b0def" providerId="AD" clId="Web-{F177E855-D332-0D75-C5E8-78414BCC1EE7}" dt="2025-03-06T07:58:07.475" v="4"/>
          <ac:spMkLst>
            <pc:docMk/>
            <pc:sldMk cId="609691121" sldId="287"/>
            <ac:spMk id="2" creationId="{A709DCAF-EB6E-3C24-21C3-B30E039AB736}"/>
          </ac:spMkLst>
        </pc:spChg>
        <pc:spChg chg="ord">
          <ac:chgData name="Jalloul, Ryan" userId="S::rjalloul@ufl.edu::95dcb300-5dd2-4bf8-8d8c-f7ff149b0def" providerId="AD" clId="Web-{F177E855-D332-0D75-C5E8-78414BCC1EE7}" dt="2025-03-06T07:58:07.475" v="4"/>
          <ac:spMkLst>
            <pc:docMk/>
            <pc:sldMk cId="609691121" sldId="287"/>
            <ac:spMk id="6" creationId="{073AAA74-06A3-B693-E8E1-AFEE8099E6E7}"/>
          </ac:spMkLst>
        </pc:spChg>
        <pc:spChg chg="mod">
          <ac:chgData name="Jalloul, Ryan" userId="S::rjalloul@ufl.edu::95dcb300-5dd2-4bf8-8d8c-f7ff149b0def" providerId="AD" clId="Web-{F177E855-D332-0D75-C5E8-78414BCC1EE7}" dt="2025-03-06T07:58:07.475" v="4"/>
          <ac:spMkLst>
            <pc:docMk/>
            <pc:sldMk cId="609691121" sldId="287"/>
            <ac:spMk id="20" creationId="{F4756C5C-519A-7941-5301-DA5BCE71E7DF}"/>
          </ac:spMkLst>
        </pc:spChg>
        <pc:spChg chg="add del">
          <ac:chgData name="Jalloul, Ryan" userId="S::rjalloul@ufl.edu::95dcb300-5dd2-4bf8-8d8c-f7ff149b0def" providerId="AD" clId="Web-{F177E855-D332-0D75-C5E8-78414BCC1EE7}" dt="2025-03-06T07:58:07.475" v="4"/>
          <ac:spMkLst>
            <pc:docMk/>
            <pc:sldMk cId="609691121" sldId="287"/>
            <ac:spMk id="25" creationId="{EB708185-20C0-40F2-8F2D-8EB9E34B3C00}"/>
          </ac:spMkLst>
        </pc:spChg>
        <pc:spChg chg="add del">
          <ac:chgData name="Jalloul, Ryan" userId="S::rjalloul@ufl.edu::95dcb300-5dd2-4bf8-8d8c-f7ff149b0def" providerId="AD" clId="Web-{F177E855-D332-0D75-C5E8-78414BCC1EE7}" dt="2025-03-06T07:58:07.475" v="4"/>
          <ac:spMkLst>
            <pc:docMk/>
            <pc:sldMk cId="609691121" sldId="287"/>
            <ac:spMk id="31" creationId="{0DA909B4-15FF-46A6-8A7F-7AEF977FE9ED}"/>
          </ac:spMkLst>
        </pc:spChg>
        <pc:spChg chg="add del">
          <ac:chgData name="Jalloul, Ryan" userId="S::rjalloul@ufl.edu::95dcb300-5dd2-4bf8-8d8c-f7ff149b0def" providerId="AD" clId="Web-{F177E855-D332-0D75-C5E8-78414BCC1EE7}" dt="2025-03-06T07:58:07.475" v="4"/>
          <ac:spMkLst>
            <pc:docMk/>
            <pc:sldMk cId="609691121" sldId="287"/>
            <ac:spMk id="33" creationId="{1382A32C-5B0C-4B1C-A074-76C6DBCC9F87}"/>
          </ac:spMkLst>
        </pc:spChg>
        <pc:grpChg chg="add del">
          <ac:chgData name="Jalloul, Ryan" userId="S::rjalloul@ufl.edu::95dcb300-5dd2-4bf8-8d8c-f7ff149b0def" providerId="AD" clId="Web-{F177E855-D332-0D75-C5E8-78414BCC1EE7}" dt="2025-03-06T07:58:07.475" v="4"/>
          <ac:grpSpMkLst>
            <pc:docMk/>
            <pc:sldMk cId="609691121" sldId="287"/>
            <ac:grpSpMk id="27" creationId="{19A6B5CE-CB1D-48EE-8B43-E952235C8371}"/>
          </ac:grpSpMkLst>
        </pc:grpChg>
        <pc:picChg chg="mod">
          <ac:chgData name="Jalloul, Ryan" userId="S::rjalloul@ufl.edu::95dcb300-5dd2-4bf8-8d8c-f7ff149b0def" providerId="AD" clId="Web-{F177E855-D332-0D75-C5E8-78414BCC1EE7}" dt="2025-03-06T07:58:07.475" v="4"/>
          <ac:picMkLst>
            <pc:docMk/>
            <pc:sldMk cId="609691121" sldId="287"/>
            <ac:picMk id="3" creationId="{C468AEFA-243C-5A1D-E6B2-3873A28A2301}"/>
          </ac:picMkLst>
        </pc:picChg>
        <pc:picChg chg="add mod ord">
          <ac:chgData name="Jalloul, Ryan" userId="S::rjalloul@ufl.edu::95dcb300-5dd2-4bf8-8d8c-f7ff149b0def" providerId="AD" clId="Web-{F177E855-D332-0D75-C5E8-78414BCC1EE7}" dt="2025-03-06T08:15:02.780" v="11" actId="14100"/>
          <ac:picMkLst>
            <pc:docMk/>
            <pc:sldMk cId="609691121" sldId="287"/>
            <ac:picMk id="4" creationId="{6B2AFCE3-AD8E-40B2-DD44-BBA945C8B974}"/>
          </ac:picMkLst>
        </pc:picChg>
        <pc:picChg chg="mod">
          <ac:chgData name="Jalloul, Ryan" userId="S::rjalloul@ufl.edu::95dcb300-5dd2-4bf8-8d8c-f7ff149b0def" providerId="AD" clId="Web-{F177E855-D332-0D75-C5E8-78414BCC1EE7}" dt="2025-03-06T07:58:07.475" v="4"/>
          <ac:picMkLst>
            <pc:docMk/>
            <pc:sldMk cId="609691121" sldId="287"/>
            <ac:picMk id="5" creationId="{AA11F5E6-B88B-7D16-B018-51DEDCF2CF86}"/>
          </ac:picMkLst>
        </pc:picChg>
        <pc:picChg chg="add mod">
          <ac:chgData name="Jalloul, Ryan" userId="S::rjalloul@ufl.edu::95dcb300-5dd2-4bf8-8d8c-f7ff149b0def" providerId="AD" clId="Web-{F177E855-D332-0D75-C5E8-78414BCC1EE7}" dt="2025-03-06T08:15:05.436" v="13" actId="1076"/>
          <ac:picMkLst>
            <pc:docMk/>
            <pc:sldMk cId="609691121" sldId="287"/>
            <ac:picMk id="7" creationId="{89F885A6-7CE3-DAC1-9F98-94BB3CC94E91}"/>
          </ac:picMkLst>
        </pc:picChg>
      </pc:sldChg>
    </pc:docChg>
  </pc:docChgLst>
  <pc:docChgLst>
    <pc:chgData name="Simonson, Benjamin G." userId="S::bsimonson@ufl.edu::5a2d1149-2a23-48d9-ba27-5b0711f2de37" providerId="AD" clId="Web-{B3AC38B2-557B-6524-4610-F84C262702BD}"/>
    <pc:docChg chg="addSld delSld modSld sldOrd">
      <pc:chgData name="Simonson, Benjamin G." userId="S::bsimonson@ufl.edu::5a2d1149-2a23-48d9-ba27-5b0711f2de37" providerId="AD" clId="Web-{B3AC38B2-557B-6524-4610-F84C262702BD}" dt="2024-12-02T23:21:35.906" v="721" actId="20577"/>
      <pc:docMkLst>
        <pc:docMk/>
      </pc:docMkLst>
      <pc:sldChg chg="modSp del">
        <pc:chgData name="Simonson, Benjamin G." userId="S::bsimonson@ufl.edu::5a2d1149-2a23-48d9-ba27-5b0711f2de37" providerId="AD" clId="Web-{B3AC38B2-557B-6524-4610-F84C262702BD}" dt="2024-12-02T19:58:02.625" v="181"/>
        <pc:sldMkLst>
          <pc:docMk/>
          <pc:sldMk cId="2005740275" sldId="261"/>
        </pc:sldMkLst>
      </pc:sldChg>
      <pc:sldChg chg="modSp">
        <pc:chgData name="Simonson, Benjamin G." userId="S::bsimonson@ufl.edu::5a2d1149-2a23-48d9-ba27-5b0711f2de37" providerId="AD" clId="Web-{B3AC38B2-557B-6524-4610-F84C262702BD}" dt="2024-12-02T23:21:35.906" v="721" actId="20577"/>
        <pc:sldMkLst>
          <pc:docMk/>
          <pc:sldMk cId="1872801260" sldId="265"/>
        </pc:sldMkLst>
      </pc:sldChg>
      <pc:sldChg chg="addSp delSp modSp add ord replId">
        <pc:chgData name="Simonson, Benjamin G." userId="S::bsimonson@ufl.edu::5a2d1149-2a23-48d9-ba27-5b0711f2de37" providerId="AD" clId="Web-{B3AC38B2-557B-6524-4610-F84C262702BD}" dt="2024-12-02T20:00:20.536" v="496" actId="20577"/>
        <pc:sldMkLst>
          <pc:docMk/>
          <pc:sldMk cId="3417435090" sldId="277"/>
        </pc:sldMkLst>
      </pc:sldChg>
      <pc:sldChg chg="addSp delSp modSp new mod setBg">
        <pc:chgData name="Simonson, Benjamin G." userId="S::bsimonson@ufl.edu::5a2d1149-2a23-48d9-ba27-5b0711f2de37" providerId="AD" clId="Web-{B3AC38B2-557B-6524-4610-F84C262702BD}" dt="2024-12-02T23:14:57.286" v="616" actId="1076"/>
        <pc:sldMkLst>
          <pc:docMk/>
          <pc:sldMk cId="1244017036" sldId="278"/>
        </pc:sldMkLst>
      </pc:sldChg>
    </pc:docChg>
  </pc:docChgLst>
  <pc:docChgLst>
    <pc:chgData name="Guest User" userId="S::urn:spo:anon#222d1f65e511edd6bc4acc84b08efd480df57a6f8ea2ed4ab0288ddaf1ee0bcd::" providerId="AD" clId="Web-{A9DDEB00-6419-BAD4-0D49-28106CF2DFF7}"/>
    <pc:docChg chg="addSld modSld sldOrd">
      <pc:chgData name="Guest User" userId="S::urn:spo:anon#222d1f65e511edd6bc4acc84b08efd480df57a6f8ea2ed4ab0288ddaf1ee0bcd::" providerId="AD" clId="Web-{A9DDEB00-6419-BAD4-0D49-28106CF2DFF7}" dt="2024-12-03T14:23:04.457" v="571" actId="1076"/>
      <pc:docMkLst>
        <pc:docMk/>
      </pc:docMkLst>
      <pc:sldChg chg="modSp">
        <pc:chgData name="Guest User" userId="S::urn:spo:anon#222d1f65e511edd6bc4acc84b08efd480df57a6f8ea2ed4ab0288ddaf1ee0bcd::" providerId="AD" clId="Web-{A9DDEB00-6419-BAD4-0D49-28106CF2DFF7}" dt="2024-12-03T13:44:13.273" v="276" actId="20577"/>
        <pc:sldMkLst>
          <pc:docMk/>
          <pc:sldMk cId="2522221380" sldId="258"/>
        </pc:sldMkLst>
      </pc:sldChg>
      <pc:sldChg chg="addSp delSp modSp mod ord setBg">
        <pc:chgData name="Guest User" userId="S::urn:spo:anon#222d1f65e511edd6bc4acc84b08efd480df57a6f8ea2ed4ab0288ddaf1ee0bcd::" providerId="AD" clId="Web-{A9DDEB00-6419-BAD4-0D49-28106CF2DFF7}" dt="2024-12-03T14:02:17.432" v="564" actId="20577"/>
        <pc:sldMkLst>
          <pc:docMk/>
          <pc:sldMk cId="194505286" sldId="263"/>
        </pc:sldMkLst>
      </pc:sldChg>
      <pc:sldChg chg="modSp">
        <pc:chgData name="Guest User" userId="S::urn:spo:anon#222d1f65e511edd6bc4acc84b08efd480df57a6f8ea2ed4ab0288ddaf1ee0bcd::" providerId="AD" clId="Web-{A9DDEB00-6419-BAD4-0D49-28106CF2DFF7}" dt="2024-12-03T13:59:11.692" v="519" actId="20577"/>
        <pc:sldMkLst>
          <pc:docMk/>
          <pc:sldMk cId="3417435090" sldId="277"/>
        </pc:sldMkLst>
      </pc:sldChg>
      <pc:sldChg chg="addSp delSp modSp new addAnim">
        <pc:chgData name="Guest User" userId="S::urn:spo:anon#222d1f65e511edd6bc4acc84b08efd480df57a6f8ea2ed4ab0288ddaf1ee0bcd::" providerId="AD" clId="Web-{A9DDEB00-6419-BAD4-0D49-28106CF2DFF7}" dt="2024-12-03T14:23:04.457" v="571" actId="1076"/>
        <pc:sldMkLst>
          <pc:docMk/>
          <pc:sldMk cId="443254423" sldId="281"/>
        </pc:sldMkLst>
      </pc:sldChg>
    </pc:docChg>
  </pc:docChgLst>
  <pc:docChgLst>
    <pc:chgData name="Tobon, Evan S." userId="S::evantobon@ufl.edu::911e0d2d-af8b-4fa7-b0a3-5095a2614505" providerId="AD" clId="Web-{BACD7FC5-08EE-4B07-85B0-E637ABF922E9}"/>
    <pc:docChg chg="modSld">
      <pc:chgData name="Tobon, Evan S." userId="S::evantobon@ufl.edu::911e0d2d-af8b-4fa7-b0a3-5095a2614505" providerId="AD" clId="Web-{BACD7FC5-08EE-4B07-85B0-E637ABF922E9}" dt="2024-12-03T16:23:21.510" v="1"/>
      <pc:docMkLst>
        <pc:docMk/>
      </pc:docMkLst>
      <pc:sldChg chg="modSp">
        <pc:chgData name="Tobon, Evan S." userId="S::evantobon@ufl.edu::911e0d2d-af8b-4fa7-b0a3-5095a2614505" providerId="AD" clId="Web-{BACD7FC5-08EE-4B07-85B0-E637ABF922E9}" dt="2024-12-03T16:23:21.510" v="1"/>
        <pc:sldMkLst>
          <pc:docMk/>
          <pc:sldMk cId="221630" sldId="266"/>
        </pc:sldMkLst>
      </pc:sldChg>
    </pc:docChg>
  </pc:docChgLst>
  <pc:docChgLst>
    <pc:chgData name="Simonson, Benjamin G." userId="S::bsimonson@ufl.edu::5a2d1149-2a23-48d9-ba27-5b0711f2de37" providerId="AD" clId="Web-{532B7476-7E6E-F8AE-D79F-1C0660A0B110}"/>
    <pc:docChg chg="addSld delSld modSld">
      <pc:chgData name="Simonson, Benjamin G." userId="S::bsimonson@ufl.edu::5a2d1149-2a23-48d9-ba27-5b0711f2de37" providerId="AD" clId="Web-{532B7476-7E6E-F8AE-D79F-1C0660A0B110}" dt="2024-12-03T14:28:42.608" v="33" actId="20577"/>
      <pc:docMkLst>
        <pc:docMk/>
      </pc:docMkLst>
      <pc:sldChg chg="addSp delSp modSp new">
        <pc:chgData name="Simonson, Benjamin G." userId="S::bsimonson@ufl.edu::5a2d1149-2a23-48d9-ba27-5b0711f2de37" providerId="AD" clId="Web-{532B7476-7E6E-F8AE-D79F-1C0660A0B110}" dt="2024-12-03T14:28:42.608" v="33" actId="20577"/>
        <pc:sldMkLst>
          <pc:docMk/>
          <pc:sldMk cId="786709957" sldId="282"/>
        </pc:sldMkLst>
      </pc:sldChg>
      <pc:sldChg chg="add del replId">
        <pc:chgData name="Simonson, Benjamin G." userId="S::bsimonson@ufl.edu::5a2d1149-2a23-48d9-ba27-5b0711f2de37" providerId="AD" clId="Web-{532B7476-7E6E-F8AE-D79F-1C0660A0B110}" dt="2024-12-03T14:25:55.291" v="1"/>
        <pc:sldMkLst>
          <pc:docMk/>
          <pc:sldMk cId="3541223722" sldId="282"/>
        </pc:sldMkLst>
      </pc:sldChg>
    </pc:docChg>
  </pc:docChgLst>
  <pc:docChgLst>
    <pc:chgData name="Guest User" userId="S::urn:spo:anon#da277957ad455f0444214f4101f9db7765c1ced8dbc101d1569f5dc33bd56f3f::" providerId="AD" clId="Web-{8DFA542A-D1D8-1BCF-6781-DEBFE4B0689D}"/>
    <pc:docChg chg="modSld">
      <pc:chgData name="Guest User" userId="S::urn:spo:anon#da277957ad455f0444214f4101f9db7765c1ced8dbc101d1569f5dc33bd56f3f::" providerId="AD" clId="Web-{8DFA542A-D1D8-1BCF-6781-DEBFE4B0689D}" dt="2024-12-02T20:03:29.097" v="5" actId="14100"/>
      <pc:docMkLst>
        <pc:docMk/>
      </pc:docMkLst>
      <pc:sldChg chg="modSp">
        <pc:chgData name="Guest User" userId="S::urn:spo:anon#da277957ad455f0444214f4101f9db7765c1ced8dbc101d1569f5dc33bd56f3f::" providerId="AD" clId="Web-{8DFA542A-D1D8-1BCF-6781-DEBFE4B0689D}" dt="2024-12-02T20:03:29.097" v="5" actId="14100"/>
        <pc:sldMkLst>
          <pc:docMk/>
          <pc:sldMk cId="1166153715" sldId="268"/>
        </pc:sldMkLst>
      </pc:sldChg>
    </pc:docChg>
  </pc:docChgLst>
  <pc:docChgLst>
    <pc:chgData name="Tobon, Evan S." userId="S::evantobon@ufl.edu::911e0d2d-af8b-4fa7-b0a3-5095a2614505" providerId="AD" clId="Web-{C8EDCF76-D117-9034-191F-B0C80F166E7F}"/>
    <pc:docChg chg="modSld">
      <pc:chgData name="Tobon, Evan S." userId="S::evantobon@ufl.edu::911e0d2d-af8b-4fa7-b0a3-5095a2614505" providerId="AD" clId="Web-{C8EDCF76-D117-9034-191F-B0C80F166E7F}" dt="2025-03-06T15:26:25.452" v="1912" actId="20577"/>
      <pc:docMkLst>
        <pc:docMk/>
      </pc:docMkLst>
      <pc:sldChg chg="addSp modSp">
        <pc:chgData name="Tobon, Evan S." userId="S::evantobon@ufl.edu::911e0d2d-af8b-4fa7-b0a3-5095a2614505" providerId="AD" clId="Web-{C8EDCF76-D117-9034-191F-B0C80F166E7F}" dt="2025-03-06T15:26:25.452" v="1912" actId="20577"/>
        <pc:sldMkLst>
          <pc:docMk/>
          <pc:sldMk cId="3348953441" sldId="283"/>
        </pc:sldMkLst>
        <pc:spChg chg="add mod">
          <ac:chgData name="Tobon, Evan S." userId="S::evantobon@ufl.edu::911e0d2d-af8b-4fa7-b0a3-5095a2614505" providerId="AD" clId="Web-{C8EDCF76-D117-9034-191F-B0C80F166E7F}" dt="2025-03-06T15:26:25.452" v="1912" actId="20577"/>
          <ac:spMkLst>
            <pc:docMk/>
            <pc:sldMk cId="3348953441" sldId="283"/>
            <ac:spMk id="4" creationId="{646A5230-A8D3-0EAB-E23F-3EE1ABA1C913}"/>
          </ac:spMkLst>
        </pc:spChg>
      </pc:sldChg>
      <pc:sldChg chg="addSp delSp modSp">
        <pc:chgData name="Tobon, Evan S." userId="S::evantobon@ufl.edu::911e0d2d-af8b-4fa7-b0a3-5095a2614505" providerId="AD" clId="Web-{C8EDCF76-D117-9034-191F-B0C80F166E7F}" dt="2025-03-06T15:20:55.064" v="1909" actId="20577"/>
        <pc:sldMkLst>
          <pc:docMk/>
          <pc:sldMk cId="609691121" sldId="287"/>
        </pc:sldMkLst>
        <pc:spChg chg="del">
          <ac:chgData name="Tobon, Evan S." userId="S::evantobon@ufl.edu::911e0d2d-af8b-4fa7-b0a3-5095a2614505" providerId="AD" clId="Web-{C8EDCF76-D117-9034-191F-B0C80F166E7F}" dt="2025-03-06T14:15:04.216" v="1511"/>
          <ac:spMkLst>
            <pc:docMk/>
            <pc:sldMk cId="609691121" sldId="287"/>
            <ac:spMk id="6" creationId="{073AAA74-06A3-B693-E8E1-AFEE8099E6E7}"/>
          </ac:spMkLst>
        </pc:spChg>
        <pc:spChg chg="mod">
          <ac:chgData name="Tobon, Evan S." userId="S::evantobon@ufl.edu::911e0d2d-af8b-4fa7-b0a3-5095a2614505" providerId="AD" clId="Web-{C8EDCF76-D117-9034-191F-B0C80F166E7F}" dt="2025-03-06T15:20:55.064" v="1909" actId="20577"/>
          <ac:spMkLst>
            <pc:docMk/>
            <pc:sldMk cId="609691121" sldId="287"/>
            <ac:spMk id="20" creationId="{F4756C5C-519A-7941-5301-DA5BCE71E7DF}"/>
          </ac:spMkLst>
        </pc:spChg>
        <pc:picChg chg="add del mod">
          <ac:chgData name="Tobon, Evan S." userId="S::evantobon@ufl.edu::911e0d2d-af8b-4fa7-b0a3-5095a2614505" providerId="AD" clId="Web-{C8EDCF76-D117-9034-191F-B0C80F166E7F}" dt="2025-03-06T14:19:59.016" v="1904" actId="1076"/>
          <ac:picMkLst>
            <pc:docMk/>
            <pc:sldMk cId="609691121" sldId="287"/>
            <ac:picMk id="4" creationId="{6B2AFCE3-AD8E-40B2-DD44-BBA945C8B974}"/>
          </ac:picMkLst>
        </pc:picChg>
        <pc:picChg chg="add del mod">
          <ac:chgData name="Tobon, Evan S." userId="S::evantobon@ufl.edu::911e0d2d-af8b-4fa7-b0a3-5095a2614505" providerId="AD" clId="Web-{C8EDCF76-D117-9034-191F-B0C80F166E7F}" dt="2025-03-06T14:14:43.075" v="1501"/>
          <ac:picMkLst>
            <pc:docMk/>
            <pc:sldMk cId="609691121" sldId="287"/>
            <ac:picMk id="7" creationId="{89F885A6-7CE3-DAC1-9F98-94BB3CC94E91}"/>
          </ac:picMkLst>
        </pc:picChg>
      </pc:sldChg>
    </pc:docChg>
  </pc:docChgLst>
  <pc:docChgLst>
    <pc:chgData name="Guest User" userId="S::urn:spo:anon#222d1f65e511edd6bc4acc84b08efd480df57a6f8ea2ed4ab0288ddaf1ee0bcd::" providerId="AD" clId="Web-{8FBEC5B2-D464-97B5-683D-7A6C902CBB60}"/>
    <pc:docChg chg="addSld modSld">
      <pc:chgData name="Guest User" userId="S::urn:spo:anon#222d1f65e511edd6bc4acc84b08efd480df57a6f8ea2ed4ab0288ddaf1ee0bcd::" providerId="AD" clId="Web-{8FBEC5B2-D464-97B5-683D-7A6C902CBB60}" dt="2024-11-25T18:29:31.654" v="246"/>
      <pc:docMkLst>
        <pc:docMk/>
      </pc:docMkLst>
      <pc:sldChg chg="modSp">
        <pc:chgData name="Guest User" userId="S::urn:spo:anon#222d1f65e511edd6bc4acc84b08efd480df57a6f8ea2ed4ab0288ddaf1ee0bcd::" providerId="AD" clId="Web-{8FBEC5B2-D464-97B5-683D-7A6C902CBB60}" dt="2024-11-25T18:03:58.087" v="38" actId="20577"/>
        <pc:sldMkLst>
          <pc:docMk/>
          <pc:sldMk cId="109857222" sldId="256"/>
        </pc:sldMkLst>
      </pc:sldChg>
      <pc:sldChg chg="addSp delSp modSp new mod setBg">
        <pc:chgData name="Guest User" userId="S::urn:spo:anon#222d1f65e511edd6bc4acc84b08efd480df57a6f8ea2ed4ab0288ddaf1ee0bcd::" providerId="AD" clId="Web-{8FBEC5B2-D464-97B5-683D-7A6C902CBB60}" dt="2024-11-25T18:13:33.483" v="176" actId="20577"/>
        <pc:sldMkLst>
          <pc:docMk/>
          <pc:sldMk cId="345338220" sldId="257"/>
        </pc:sldMkLst>
      </pc:sldChg>
      <pc:sldChg chg="addSp modSp new mod setBg">
        <pc:chgData name="Guest User" userId="S::urn:spo:anon#222d1f65e511edd6bc4acc84b08efd480df57a6f8ea2ed4ab0288ddaf1ee0bcd::" providerId="AD" clId="Web-{8FBEC5B2-D464-97B5-683D-7A6C902CBB60}" dt="2024-11-25T18:29:30.919" v="245" actId="20577"/>
        <pc:sldMkLst>
          <pc:docMk/>
          <pc:sldMk cId="2522221380" sldId="258"/>
        </pc:sldMkLst>
      </pc:sldChg>
      <pc:sldChg chg="new">
        <pc:chgData name="Guest User" userId="S::urn:spo:anon#222d1f65e511edd6bc4acc84b08efd480df57a6f8ea2ed4ab0288ddaf1ee0bcd::" providerId="AD" clId="Web-{8FBEC5B2-D464-97B5-683D-7A6C902CBB60}" dt="2024-11-25T18:29:31.654" v="246"/>
        <pc:sldMkLst>
          <pc:docMk/>
          <pc:sldMk cId="2167950482" sldId="259"/>
        </pc:sldMkLst>
      </pc:sldChg>
    </pc:docChg>
  </pc:docChgLst>
  <pc:docChgLst>
    <pc:chgData name="Guest User" userId="S::urn:spo:anon#da277957ad455f0444214f4101f9db7765c1ced8dbc101d1569f5dc33bd56f3f::" providerId="AD" clId="Web-{071A481D-FC83-6D26-FF78-409B3A3CEA40}"/>
    <pc:docChg chg="addSld delSld modSld">
      <pc:chgData name="Guest User" userId="S::urn:spo:anon#da277957ad455f0444214f4101f9db7765c1ced8dbc101d1569f5dc33bd56f3f::" providerId="AD" clId="Web-{071A481D-FC83-6D26-FF78-409B3A3CEA40}" dt="2024-12-02T22:59:55.362" v="175"/>
      <pc:docMkLst>
        <pc:docMk/>
      </pc:docMkLst>
      <pc:sldChg chg="modSp">
        <pc:chgData name="Guest User" userId="S::urn:spo:anon#da277957ad455f0444214f4101f9db7765c1ced8dbc101d1569f5dc33bd56f3f::" providerId="AD" clId="Web-{071A481D-FC83-6D26-FF78-409B3A3CEA40}" dt="2024-12-02T22:55:51.666" v="105" actId="20577"/>
        <pc:sldMkLst>
          <pc:docMk/>
          <pc:sldMk cId="1872801260" sldId="265"/>
        </pc:sldMkLst>
      </pc:sldChg>
      <pc:sldChg chg="modSp new del mod modShow">
        <pc:chgData name="Guest User" userId="S::urn:spo:anon#da277957ad455f0444214f4101f9db7765c1ced8dbc101d1569f5dc33bd56f3f::" providerId="AD" clId="Web-{071A481D-FC83-6D26-FF78-409B3A3CEA40}" dt="2024-12-02T22:59:55.362" v="175"/>
        <pc:sldMkLst>
          <pc:docMk/>
          <pc:sldMk cId="1586727805" sldId="279"/>
        </pc:sldMkLst>
      </pc:sldChg>
    </pc:docChg>
  </pc:docChgLst>
  <pc:docChgLst>
    <pc:chgData name="Simonson, Benjamin G." userId="S::bsimonson@ufl.edu::5a2d1149-2a23-48d9-ba27-5b0711f2de37" providerId="AD" clId="Web-{404FC123-519D-D739-963B-8F661B5EF818}"/>
    <pc:docChg chg="modSld">
      <pc:chgData name="Simonson, Benjamin G." userId="S::bsimonson@ufl.edu::5a2d1149-2a23-48d9-ba27-5b0711f2de37" providerId="AD" clId="Web-{404FC123-519D-D739-963B-8F661B5EF818}" dt="2025-03-05T14:59:37.698" v="144" actId="1076"/>
      <pc:docMkLst>
        <pc:docMk/>
      </pc:docMkLst>
      <pc:sldChg chg="addSp modSp">
        <pc:chgData name="Simonson, Benjamin G." userId="S::bsimonson@ufl.edu::5a2d1149-2a23-48d9-ba27-5b0711f2de37" providerId="AD" clId="Web-{404FC123-519D-D739-963B-8F661B5EF818}" dt="2025-03-05T14:45:43.626" v="110" actId="1076"/>
        <pc:sldMkLst>
          <pc:docMk/>
          <pc:sldMk cId="3684622632" sldId="284"/>
        </pc:sldMkLst>
        <pc:spChg chg="mod">
          <ac:chgData name="Simonson, Benjamin G." userId="S::bsimonson@ufl.edu::5a2d1149-2a23-48d9-ba27-5b0711f2de37" providerId="AD" clId="Web-{404FC123-519D-D739-963B-8F661B5EF818}" dt="2025-03-05T14:45:14.718" v="101" actId="14100"/>
          <ac:spMkLst>
            <pc:docMk/>
            <pc:sldMk cId="3684622632" sldId="284"/>
            <ac:spMk id="22" creationId="{0954ADAB-54C7-C1C5-4FE2-A94A04265AA8}"/>
          </ac:spMkLst>
        </pc:spChg>
        <pc:picChg chg="add mod">
          <ac:chgData name="Simonson, Benjamin G." userId="S::bsimonson@ufl.edu::5a2d1149-2a23-48d9-ba27-5b0711f2de37" providerId="AD" clId="Web-{404FC123-519D-D739-963B-8F661B5EF818}" dt="2025-03-05T14:44:12.292" v="87" actId="1076"/>
          <ac:picMkLst>
            <pc:docMk/>
            <pc:sldMk cId="3684622632" sldId="284"/>
            <ac:picMk id="3" creationId="{7FC2392B-7A7D-BEA6-FDA7-75A54974EAE2}"/>
          </ac:picMkLst>
        </pc:picChg>
        <pc:picChg chg="add mod">
          <ac:chgData name="Simonson, Benjamin G." userId="S::bsimonson@ufl.edu::5a2d1149-2a23-48d9-ba27-5b0711f2de37" providerId="AD" clId="Web-{404FC123-519D-D739-963B-8F661B5EF818}" dt="2025-03-05T14:45:43.626" v="110" actId="1076"/>
          <ac:picMkLst>
            <pc:docMk/>
            <pc:sldMk cId="3684622632" sldId="284"/>
            <ac:picMk id="4" creationId="{D2CC5D9C-DCF7-513E-D315-3402DD716CEE}"/>
          </ac:picMkLst>
        </pc:picChg>
        <pc:picChg chg="add mod">
          <ac:chgData name="Simonson, Benjamin G." userId="S::bsimonson@ufl.edu::5a2d1149-2a23-48d9-ba27-5b0711f2de37" providerId="AD" clId="Web-{404FC123-519D-D739-963B-8F661B5EF818}" dt="2025-03-05T14:45:41.329" v="109" actId="1076"/>
          <ac:picMkLst>
            <pc:docMk/>
            <pc:sldMk cId="3684622632" sldId="284"/>
            <ac:picMk id="5" creationId="{19F209D6-B13A-E653-C450-1FDCEDCBF2EE}"/>
          </ac:picMkLst>
        </pc:picChg>
        <pc:picChg chg="add mod">
          <ac:chgData name="Simonson, Benjamin G." userId="S::bsimonson@ufl.edu::5a2d1149-2a23-48d9-ba27-5b0711f2de37" providerId="AD" clId="Web-{404FC123-519D-D739-963B-8F661B5EF818}" dt="2025-03-05T14:45:35.235" v="107" actId="1076"/>
          <ac:picMkLst>
            <pc:docMk/>
            <pc:sldMk cId="3684622632" sldId="284"/>
            <ac:picMk id="7" creationId="{5D450EF3-3209-FD48-76D4-BFD37D53F140}"/>
          </ac:picMkLst>
        </pc:picChg>
      </pc:sldChg>
      <pc:sldChg chg="addSp modSp">
        <pc:chgData name="Simonson, Benjamin G." userId="S::bsimonson@ufl.edu::5a2d1149-2a23-48d9-ba27-5b0711f2de37" providerId="AD" clId="Web-{404FC123-519D-D739-963B-8F661B5EF818}" dt="2025-03-05T14:55:21.962" v="139" actId="1076"/>
        <pc:sldMkLst>
          <pc:docMk/>
          <pc:sldMk cId="609691121" sldId="287"/>
        </pc:sldMkLst>
        <pc:spChg chg="mod">
          <ac:chgData name="Simonson, Benjamin G." userId="S::bsimonson@ufl.edu::5a2d1149-2a23-48d9-ba27-5b0711f2de37" providerId="AD" clId="Web-{404FC123-519D-D739-963B-8F661B5EF818}" dt="2025-03-05T14:40:15.666" v="81" actId="20577"/>
          <ac:spMkLst>
            <pc:docMk/>
            <pc:sldMk cId="609691121" sldId="287"/>
            <ac:spMk id="20" creationId="{F4756C5C-519A-7941-5301-DA5BCE71E7DF}"/>
          </ac:spMkLst>
        </pc:spChg>
        <pc:spChg chg="mod">
          <ac:chgData name="Simonson, Benjamin G." userId="S::bsimonson@ufl.edu::5a2d1149-2a23-48d9-ba27-5b0711f2de37" providerId="AD" clId="Web-{404FC123-519D-D739-963B-8F661B5EF818}" dt="2025-03-05T14:55:07.165" v="133" actId="20577"/>
          <ac:spMkLst>
            <pc:docMk/>
            <pc:sldMk cId="609691121" sldId="287"/>
            <ac:spMk id="22" creationId="{B8564E88-7D8E-33CA-68E9-B705A7EDDF9B}"/>
          </ac:spMkLst>
        </pc:spChg>
        <pc:picChg chg="add mod">
          <ac:chgData name="Simonson, Benjamin G." userId="S::bsimonson@ufl.edu::5a2d1149-2a23-48d9-ba27-5b0711f2de37" providerId="AD" clId="Web-{404FC123-519D-D739-963B-8F661B5EF818}" dt="2025-03-05T14:55:21.962" v="139" actId="1076"/>
          <ac:picMkLst>
            <pc:docMk/>
            <pc:sldMk cId="609691121" sldId="287"/>
            <ac:picMk id="3" creationId="{C468AEFA-243C-5A1D-E6B2-3873A28A2301}"/>
          </ac:picMkLst>
        </pc:picChg>
      </pc:sldChg>
      <pc:sldChg chg="addSp delSp modSp addAnim">
        <pc:chgData name="Simonson, Benjamin G." userId="S::bsimonson@ufl.edu::5a2d1149-2a23-48d9-ba27-5b0711f2de37" providerId="AD" clId="Web-{404FC123-519D-D739-963B-8F661B5EF818}" dt="2025-03-05T14:59:37.698" v="144" actId="1076"/>
        <pc:sldMkLst>
          <pc:docMk/>
          <pc:sldMk cId="2042086821" sldId="291"/>
        </pc:sldMkLst>
        <pc:spChg chg="mod">
          <ac:chgData name="Simonson, Benjamin G." userId="S::bsimonson@ufl.edu::5a2d1149-2a23-48d9-ba27-5b0711f2de37" providerId="AD" clId="Web-{404FC123-519D-D739-963B-8F661B5EF818}" dt="2025-03-05T14:46:47.068" v="114" actId="20577"/>
          <ac:spMkLst>
            <pc:docMk/>
            <pc:sldMk cId="2042086821" sldId="291"/>
            <ac:spMk id="22" creationId="{9369D9C0-EB4C-C2FD-334C-2B4B9352683D}"/>
          </ac:spMkLst>
        </pc:spChg>
        <pc:picChg chg="add mod">
          <ac:chgData name="Simonson, Benjamin G." userId="S::bsimonson@ufl.edu::5a2d1149-2a23-48d9-ba27-5b0711f2de37" providerId="AD" clId="Web-{404FC123-519D-D739-963B-8F661B5EF818}" dt="2025-03-05T14:54:45.585" v="132" actId="1076"/>
          <ac:picMkLst>
            <pc:docMk/>
            <pc:sldMk cId="2042086821" sldId="291"/>
            <ac:picMk id="3" creationId="{15A8BEA5-1353-15B4-C3FF-1E1C2B029F78}"/>
          </ac:picMkLst>
        </pc:picChg>
        <pc:picChg chg="add mod">
          <ac:chgData name="Simonson, Benjamin G." userId="S::bsimonson@ufl.edu::5a2d1149-2a23-48d9-ba27-5b0711f2de37" providerId="AD" clId="Web-{404FC123-519D-D739-963B-8F661B5EF818}" dt="2025-03-05T14:47:55.401" v="125" actId="14100"/>
          <ac:picMkLst>
            <pc:docMk/>
            <pc:sldMk cId="2042086821" sldId="291"/>
            <ac:picMk id="4" creationId="{2465897F-0DD9-583D-3B1C-8EAF453DD829}"/>
          </ac:picMkLst>
        </pc:picChg>
        <pc:picChg chg="add del mod">
          <ac:chgData name="Simonson, Benjamin G." userId="S::bsimonson@ufl.edu::5a2d1149-2a23-48d9-ba27-5b0711f2de37" providerId="AD" clId="Web-{404FC123-519D-D739-963B-8F661B5EF818}" dt="2025-03-05T14:58:58.977" v="140"/>
          <ac:picMkLst>
            <pc:docMk/>
            <pc:sldMk cId="2042086821" sldId="291"/>
            <ac:picMk id="5" creationId="{4A95AECD-F2D1-1A8B-EB29-A46C298B0D7A}"/>
          </ac:picMkLst>
        </pc:picChg>
        <pc:picChg chg="add mod">
          <ac:chgData name="Simonson, Benjamin G." userId="S::bsimonson@ufl.edu::5a2d1149-2a23-48d9-ba27-5b0711f2de37" providerId="AD" clId="Web-{404FC123-519D-D739-963B-8F661B5EF818}" dt="2025-03-05T14:59:37.698" v="144" actId="1076"/>
          <ac:picMkLst>
            <pc:docMk/>
            <pc:sldMk cId="2042086821" sldId="291"/>
            <ac:picMk id="7" creationId="{372ACDF8-0D7B-D14F-0684-1ED548C165F3}"/>
          </ac:picMkLst>
        </pc:picChg>
      </pc:sldChg>
    </pc:docChg>
  </pc:docChgLst>
  <pc:docChgLst>
    <pc:chgData name="Meurrens, Erik A." userId="dfded0df-cbd1-4b87-b492-62b6e937ff05" providerId="ADAL" clId="{67BA0EB8-D92E-4795-990B-D307DDC83D78}"/>
    <pc:docChg chg="undo custSel addSld delSld modSld addSection delSection">
      <pc:chgData name="Meurrens, Erik A." userId="dfded0df-cbd1-4b87-b492-62b6e937ff05" providerId="ADAL" clId="{67BA0EB8-D92E-4795-990B-D307DDC83D78}" dt="2025-03-05T23:31:55.763" v="4154" actId="403"/>
      <pc:docMkLst>
        <pc:docMk/>
      </pc:docMkLst>
      <pc:sldChg chg="del">
        <pc:chgData name="Meurrens, Erik A." userId="dfded0df-cbd1-4b87-b492-62b6e937ff05" providerId="ADAL" clId="{67BA0EB8-D92E-4795-990B-D307DDC83D78}" dt="2025-03-05T08:44:24.966" v="239" actId="47"/>
        <pc:sldMkLst>
          <pc:docMk/>
          <pc:sldMk cId="2522221380" sldId="258"/>
        </pc:sldMkLst>
      </pc:sldChg>
      <pc:sldChg chg="del">
        <pc:chgData name="Meurrens, Erik A." userId="dfded0df-cbd1-4b87-b492-62b6e937ff05" providerId="ADAL" clId="{67BA0EB8-D92E-4795-990B-D307DDC83D78}" dt="2025-03-05T10:19:54.377" v="2316" actId="47"/>
        <pc:sldMkLst>
          <pc:docMk/>
          <pc:sldMk cId="2167950482" sldId="259"/>
        </pc:sldMkLst>
      </pc:sldChg>
      <pc:sldChg chg="addSp delSp modSp mod delAnim modAnim modNotesTx">
        <pc:chgData name="Meurrens, Erik A." userId="dfded0df-cbd1-4b87-b492-62b6e937ff05" providerId="ADAL" clId="{67BA0EB8-D92E-4795-990B-D307DDC83D78}" dt="2025-03-05T08:50:27.394" v="259"/>
        <pc:sldMkLst>
          <pc:docMk/>
          <pc:sldMk cId="1514819196" sldId="260"/>
        </pc:sldMkLst>
        <pc:spChg chg="mod">
          <ac:chgData name="Meurrens, Erik A." userId="dfded0df-cbd1-4b87-b492-62b6e937ff05" providerId="ADAL" clId="{67BA0EB8-D92E-4795-990B-D307DDC83D78}" dt="2025-03-05T08:39:35.741" v="102" actId="20577"/>
          <ac:spMkLst>
            <pc:docMk/>
            <pc:sldMk cId="1514819196" sldId="260"/>
            <ac:spMk id="2" creationId="{62C84848-A0D2-2439-5928-685CFCB32FA6}"/>
          </ac:spMkLst>
        </pc:spChg>
        <pc:spChg chg="add del mod">
          <ac:chgData name="Meurrens, Erik A." userId="dfded0df-cbd1-4b87-b492-62b6e937ff05" providerId="ADAL" clId="{67BA0EB8-D92E-4795-990B-D307DDC83D78}" dt="2025-03-05T08:32:08.345" v="24" actId="478"/>
          <ac:spMkLst>
            <pc:docMk/>
            <pc:sldMk cId="1514819196" sldId="260"/>
            <ac:spMk id="7" creationId="{62A63651-DBAC-0F52-F319-1C3BB1336F3A}"/>
          </ac:spMkLst>
        </pc:spChg>
        <pc:spChg chg="del">
          <ac:chgData name="Meurrens, Erik A." userId="dfded0df-cbd1-4b87-b492-62b6e937ff05" providerId="ADAL" clId="{67BA0EB8-D92E-4795-990B-D307DDC83D78}" dt="2025-03-05T08:32:04.632" v="23" actId="478"/>
          <ac:spMkLst>
            <pc:docMk/>
            <pc:sldMk cId="1514819196" sldId="260"/>
            <ac:spMk id="8" creationId="{207F19A2-D6E2-536A-5D91-98212DDAB2D7}"/>
          </ac:spMkLst>
        </pc:spChg>
        <pc:spChg chg="add mod">
          <ac:chgData name="Meurrens, Erik A." userId="dfded0df-cbd1-4b87-b492-62b6e937ff05" providerId="ADAL" clId="{67BA0EB8-D92E-4795-990B-D307DDC83D78}" dt="2025-03-05T08:38:24.281" v="87" actId="1076"/>
          <ac:spMkLst>
            <pc:docMk/>
            <pc:sldMk cId="1514819196" sldId="260"/>
            <ac:spMk id="9" creationId="{F546F729-3765-687C-49A5-D6736ED6E07C}"/>
          </ac:spMkLst>
        </pc:spChg>
        <pc:spChg chg="add mod">
          <ac:chgData name="Meurrens, Erik A." userId="dfded0df-cbd1-4b87-b492-62b6e937ff05" providerId="ADAL" clId="{67BA0EB8-D92E-4795-990B-D307DDC83D78}" dt="2025-03-05T08:38:11.662" v="86" actId="1076"/>
          <ac:spMkLst>
            <pc:docMk/>
            <pc:sldMk cId="1514819196" sldId="260"/>
            <ac:spMk id="10" creationId="{B548AC43-76A9-7A68-B5EC-E047C8C92ABA}"/>
          </ac:spMkLst>
        </pc:spChg>
        <pc:spChg chg="add mod">
          <ac:chgData name="Meurrens, Erik A." userId="dfded0df-cbd1-4b87-b492-62b6e937ff05" providerId="ADAL" clId="{67BA0EB8-D92E-4795-990B-D307DDC83D78}" dt="2025-03-05T08:43:01.379" v="238" actId="20577"/>
          <ac:spMkLst>
            <pc:docMk/>
            <pc:sldMk cId="1514819196" sldId="260"/>
            <ac:spMk id="12" creationId="{C1C4F707-0DCC-BA64-E956-BE08078AD885}"/>
          </ac:spMkLst>
        </pc:spChg>
        <pc:spChg chg="del mod">
          <ac:chgData name="Meurrens, Erik A." userId="dfded0df-cbd1-4b87-b492-62b6e937ff05" providerId="ADAL" clId="{67BA0EB8-D92E-4795-990B-D307DDC83D78}" dt="2025-03-05T08:31:44.078" v="20" actId="478"/>
          <ac:spMkLst>
            <pc:docMk/>
            <pc:sldMk cId="1514819196" sldId="260"/>
            <ac:spMk id="21" creationId="{CAE790BC-90B2-FF6B-55AF-2DCD8EBEA180}"/>
          </ac:spMkLst>
        </pc:spChg>
        <pc:spChg chg="mod">
          <ac:chgData name="Meurrens, Erik A." userId="dfded0df-cbd1-4b87-b492-62b6e937ff05" providerId="ADAL" clId="{67BA0EB8-D92E-4795-990B-D307DDC83D78}" dt="2025-03-05T08:36:03.630" v="77" actId="1076"/>
          <ac:spMkLst>
            <pc:docMk/>
            <pc:sldMk cId="1514819196" sldId="260"/>
            <ac:spMk id="30" creationId="{F48CFAB1-3928-D68E-C197-06398486CDE4}"/>
          </ac:spMkLst>
        </pc:spChg>
        <pc:spChg chg="del">
          <ac:chgData name="Meurrens, Erik A." userId="dfded0df-cbd1-4b87-b492-62b6e937ff05" providerId="ADAL" clId="{67BA0EB8-D92E-4795-990B-D307DDC83D78}" dt="2025-03-05T08:31:14.497" v="12" actId="478"/>
          <ac:spMkLst>
            <pc:docMk/>
            <pc:sldMk cId="1514819196" sldId="260"/>
            <ac:spMk id="31" creationId="{C545CFE8-352E-EF5B-9552-2AF05E441541}"/>
          </ac:spMkLst>
        </pc:spChg>
        <pc:spChg chg="mod">
          <ac:chgData name="Meurrens, Erik A." userId="dfded0df-cbd1-4b87-b492-62b6e937ff05" providerId="ADAL" clId="{67BA0EB8-D92E-4795-990B-D307DDC83D78}" dt="2025-03-05T08:38:02.514" v="85" actId="1076"/>
          <ac:spMkLst>
            <pc:docMk/>
            <pc:sldMk cId="1514819196" sldId="260"/>
            <ac:spMk id="33" creationId="{A90D7ABB-8A78-2C81-182B-DA7EE4B15B02}"/>
          </ac:spMkLst>
        </pc:spChg>
        <pc:spChg chg="del">
          <ac:chgData name="Meurrens, Erik A." userId="dfded0df-cbd1-4b87-b492-62b6e937ff05" providerId="ADAL" clId="{67BA0EB8-D92E-4795-990B-D307DDC83D78}" dt="2025-03-05T08:32:53.545" v="45" actId="478"/>
          <ac:spMkLst>
            <pc:docMk/>
            <pc:sldMk cId="1514819196" sldId="260"/>
            <ac:spMk id="34" creationId="{71EDEF7A-89D6-82AA-B97C-E47F11D4C65E}"/>
          </ac:spMkLst>
        </pc:spChg>
        <pc:grpChg chg="del">
          <ac:chgData name="Meurrens, Erik A." userId="dfded0df-cbd1-4b87-b492-62b6e937ff05" providerId="ADAL" clId="{67BA0EB8-D92E-4795-990B-D307DDC83D78}" dt="2025-03-05T08:31:14.058" v="11" actId="478"/>
          <ac:grpSpMkLst>
            <pc:docMk/>
            <pc:sldMk cId="1514819196" sldId="260"/>
            <ac:grpSpMk id="26" creationId="{925E00EE-F43B-CDC3-DA58-8FC19F9021F5}"/>
          </ac:grpSpMkLst>
        </pc:grpChg>
        <pc:grpChg chg="del">
          <ac:chgData name="Meurrens, Erik A." userId="dfded0df-cbd1-4b87-b492-62b6e937ff05" providerId="ADAL" clId="{67BA0EB8-D92E-4795-990B-D307DDC83D78}" dt="2025-03-05T08:31:13.591" v="10" actId="478"/>
          <ac:grpSpMkLst>
            <pc:docMk/>
            <pc:sldMk cId="1514819196" sldId="260"/>
            <ac:grpSpMk id="27" creationId="{355FD90F-07F8-A632-D92C-BD5B00CECFCA}"/>
          </ac:grpSpMkLst>
        </pc:grpChg>
        <pc:picChg chg="del">
          <ac:chgData name="Meurrens, Erik A." userId="dfded0df-cbd1-4b87-b492-62b6e937ff05" providerId="ADAL" clId="{67BA0EB8-D92E-4795-990B-D307DDC83D78}" dt="2025-03-05T08:31:12.997" v="9" actId="478"/>
          <ac:picMkLst>
            <pc:docMk/>
            <pc:sldMk cId="1514819196" sldId="260"/>
            <ac:picMk id="5" creationId="{4289DC45-CB77-CCA5-C621-77934FE889D2}"/>
          </ac:picMkLst>
        </pc:picChg>
      </pc:sldChg>
      <pc:sldChg chg="del">
        <pc:chgData name="Meurrens, Erik A." userId="dfded0df-cbd1-4b87-b492-62b6e937ff05" providerId="ADAL" clId="{67BA0EB8-D92E-4795-990B-D307DDC83D78}" dt="2025-03-05T08:44:26.455" v="240" actId="47"/>
        <pc:sldMkLst>
          <pc:docMk/>
          <pc:sldMk cId="194505286" sldId="263"/>
        </pc:sldMkLst>
      </pc:sldChg>
      <pc:sldChg chg="del">
        <pc:chgData name="Meurrens, Erik A." userId="dfded0df-cbd1-4b87-b492-62b6e937ff05" providerId="ADAL" clId="{67BA0EB8-D92E-4795-990B-D307DDC83D78}" dt="2025-03-05T10:19:54.377" v="2316" actId="47"/>
        <pc:sldMkLst>
          <pc:docMk/>
          <pc:sldMk cId="1048997650" sldId="264"/>
        </pc:sldMkLst>
      </pc:sldChg>
      <pc:sldChg chg="del">
        <pc:chgData name="Meurrens, Erik A." userId="dfded0df-cbd1-4b87-b492-62b6e937ff05" providerId="ADAL" clId="{67BA0EB8-D92E-4795-990B-D307DDC83D78}" dt="2025-03-05T10:19:54.377" v="2316" actId="47"/>
        <pc:sldMkLst>
          <pc:docMk/>
          <pc:sldMk cId="1872801260" sldId="265"/>
        </pc:sldMkLst>
      </pc:sldChg>
      <pc:sldChg chg="modSp mod">
        <pc:chgData name="Meurrens, Erik A." userId="dfded0df-cbd1-4b87-b492-62b6e937ff05" providerId="ADAL" clId="{67BA0EB8-D92E-4795-990B-D307DDC83D78}" dt="2025-03-05T08:31:24.067" v="18" actId="20577"/>
        <pc:sldMkLst>
          <pc:docMk/>
          <pc:sldMk cId="221630" sldId="266"/>
        </pc:sldMkLst>
        <pc:spChg chg="mod">
          <ac:chgData name="Meurrens, Erik A." userId="dfded0df-cbd1-4b87-b492-62b6e937ff05" providerId="ADAL" clId="{67BA0EB8-D92E-4795-990B-D307DDC83D78}" dt="2025-03-05T08:31:24.067" v="18" actId="20577"/>
          <ac:spMkLst>
            <pc:docMk/>
            <pc:sldMk cId="221630" sldId="266"/>
            <ac:spMk id="3" creationId="{3F9447FE-EA74-A50C-8414-6A5E3270BE25}"/>
          </ac:spMkLst>
        </pc:spChg>
      </pc:sldChg>
      <pc:sldChg chg="del">
        <pc:chgData name="Meurrens, Erik A." userId="dfded0df-cbd1-4b87-b492-62b6e937ff05" providerId="ADAL" clId="{67BA0EB8-D92E-4795-990B-D307DDC83D78}" dt="2025-03-05T08:36:26.432" v="82" actId="47"/>
        <pc:sldMkLst>
          <pc:docMk/>
          <pc:sldMk cId="3509420105" sldId="267"/>
        </pc:sldMkLst>
      </pc:sldChg>
      <pc:sldChg chg="del">
        <pc:chgData name="Meurrens, Erik A." userId="dfded0df-cbd1-4b87-b492-62b6e937ff05" providerId="ADAL" clId="{67BA0EB8-D92E-4795-990B-D307DDC83D78}" dt="2025-03-05T10:19:54.377" v="2316" actId="47"/>
        <pc:sldMkLst>
          <pc:docMk/>
          <pc:sldMk cId="1166153715" sldId="268"/>
        </pc:sldMkLst>
      </pc:sldChg>
      <pc:sldChg chg="del">
        <pc:chgData name="Meurrens, Erik A." userId="dfded0df-cbd1-4b87-b492-62b6e937ff05" providerId="ADAL" clId="{67BA0EB8-D92E-4795-990B-D307DDC83D78}" dt="2025-03-05T10:19:54.377" v="2316" actId="47"/>
        <pc:sldMkLst>
          <pc:docMk/>
          <pc:sldMk cId="3123652984" sldId="269"/>
        </pc:sldMkLst>
      </pc:sldChg>
      <pc:sldChg chg="del">
        <pc:chgData name="Meurrens, Erik A." userId="dfded0df-cbd1-4b87-b492-62b6e937ff05" providerId="ADAL" clId="{67BA0EB8-D92E-4795-990B-D307DDC83D78}" dt="2025-03-05T10:19:54.377" v="2316" actId="47"/>
        <pc:sldMkLst>
          <pc:docMk/>
          <pc:sldMk cId="3784310270" sldId="270"/>
        </pc:sldMkLst>
      </pc:sldChg>
      <pc:sldChg chg="del">
        <pc:chgData name="Meurrens, Erik A." userId="dfded0df-cbd1-4b87-b492-62b6e937ff05" providerId="ADAL" clId="{67BA0EB8-D92E-4795-990B-D307DDC83D78}" dt="2025-03-05T10:19:54.377" v="2316" actId="47"/>
        <pc:sldMkLst>
          <pc:docMk/>
          <pc:sldMk cId="3717256042" sldId="271"/>
        </pc:sldMkLst>
      </pc:sldChg>
      <pc:sldChg chg="del">
        <pc:chgData name="Meurrens, Erik A." userId="dfded0df-cbd1-4b87-b492-62b6e937ff05" providerId="ADAL" clId="{67BA0EB8-D92E-4795-990B-D307DDC83D78}" dt="2025-03-05T10:19:54.377" v="2316" actId="47"/>
        <pc:sldMkLst>
          <pc:docMk/>
          <pc:sldMk cId="2852592490" sldId="275"/>
        </pc:sldMkLst>
      </pc:sldChg>
      <pc:sldChg chg="del">
        <pc:chgData name="Meurrens, Erik A." userId="dfded0df-cbd1-4b87-b492-62b6e937ff05" providerId="ADAL" clId="{67BA0EB8-D92E-4795-990B-D307DDC83D78}" dt="2025-03-05T10:19:54.377" v="2316" actId="47"/>
        <pc:sldMkLst>
          <pc:docMk/>
          <pc:sldMk cId="3441897494" sldId="276"/>
        </pc:sldMkLst>
      </pc:sldChg>
      <pc:sldChg chg="del">
        <pc:chgData name="Meurrens, Erik A." userId="dfded0df-cbd1-4b87-b492-62b6e937ff05" providerId="ADAL" clId="{67BA0EB8-D92E-4795-990B-D307DDC83D78}" dt="2025-03-05T10:19:54.377" v="2316" actId="47"/>
        <pc:sldMkLst>
          <pc:docMk/>
          <pc:sldMk cId="3417435090" sldId="277"/>
        </pc:sldMkLst>
      </pc:sldChg>
      <pc:sldChg chg="del">
        <pc:chgData name="Meurrens, Erik A." userId="dfded0df-cbd1-4b87-b492-62b6e937ff05" providerId="ADAL" clId="{67BA0EB8-D92E-4795-990B-D307DDC83D78}" dt="2025-03-05T10:19:54.377" v="2316" actId="47"/>
        <pc:sldMkLst>
          <pc:docMk/>
          <pc:sldMk cId="1244017036" sldId="278"/>
        </pc:sldMkLst>
      </pc:sldChg>
      <pc:sldChg chg="del">
        <pc:chgData name="Meurrens, Erik A." userId="dfded0df-cbd1-4b87-b492-62b6e937ff05" providerId="ADAL" clId="{67BA0EB8-D92E-4795-990B-D307DDC83D78}" dt="2025-03-05T10:19:54.377" v="2316" actId="47"/>
        <pc:sldMkLst>
          <pc:docMk/>
          <pc:sldMk cId="4127227280" sldId="279"/>
        </pc:sldMkLst>
      </pc:sldChg>
      <pc:sldChg chg="del">
        <pc:chgData name="Meurrens, Erik A." userId="dfded0df-cbd1-4b87-b492-62b6e937ff05" providerId="ADAL" clId="{67BA0EB8-D92E-4795-990B-D307DDC83D78}" dt="2025-03-05T10:19:54.377" v="2316" actId="47"/>
        <pc:sldMkLst>
          <pc:docMk/>
          <pc:sldMk cId="268763785" sldId="280"/>
        </pc:sldMkLst>
      </pc:sldChg>
      <pc:sldChg chg="del">
        <pc:chgData name="Meurrens, Erik A." userId="dfded0df-cbd1-4b87-b492-62b6e937ff05" providerId="ADAL" clId="{67BA0EB8-D92E-4795-990B-D307DDC83D78}" dt="2025-03-05T08:44:26.776" v="241" actId="47"/>
        <pc:sldMkLst>
          <pc:docMk/>
          <pc:sldMk cId="443254423" sldId="281"/>
        </pc:sldMkLst>
      </pc:sldChg>
      <pc:sldChg chg="del">
        <pc:chgData name="Meurrens, Erik A." userId="dfded0df-cbd1-4b87-b492-62b6e937ff05" providerId="ADAL" clId="{67BA0EB8-D92E-4795-990B-D307DDC83D78}" dt="2025-03-05T10:19:54.377" v="2316" actId="47"/>
        <pc:sldMkLst>
          <pc:docMk/>
          <pc:sldMk cId="786709957" sldId="282"/>
        </pc:sldMkLst>
      </pc:sldChg>
      <pc:sldChg chg="new del">
        <pc:chgData name="Meurrens, Erik A." userId="dfded0df-cbd1-4b87-b492-62b6e937ff05" providerId="ADAL" clId="{67BA0EB8-D92E-4795-990B-D307DDC83D78}" dt="2025-03-05T08:47:14.176" v="243" actId="47"/>
        <pc:sldMkLst>
          <pc:docMk/>
          <pc:sldMk cId="3018848278" sldId="283"/>
        </pc:sldMkLst>
      </pc:sldChg>
      <pc:sldChg chg="addSp delSp modSp new mod modClrScheme chgLayout">
        <pc:chgData name="Meurrens, Erik A." userId="dfded0df-cbd1-4b87-b492-62b6e937ff05" providerId="ADAL" clId="{67BA0EB8-D92E-4795-990B-D307DDC83D78}" dt="2025-03-05T23:31:55.763" v="4154" actId="403"/>
        <pc:sldMkLst>
          <pc:docMk/>
          <pc:sldMk cId="3348953441" sldId="283"/>
        </pc:sldMkLst>
        <pc:spChg chg="add del mod ord">
          <ac:chgData name="Meurrens, Erik A." userId="dfded0df-cbd1-4b87-b492-62b6e937ff05" providerId="ADAL" clId="{67BA0EB8-D92E-4795-990B-D307DDC83D78}" dt="2025-03-05T11:02:01.823" v="3617" actId="478"/>
          <ac:spMkLst>
            <pc:docMk/>
            <pc:sldMk cId="3348953441" sldId="283"/>
            <ac:spMk id="2" creationId="{E34AEF1D-D6DE-3EE2-5F67-E01EF09F32C1}"/>
          </ac:spMkLst>
        </pc:spChg>
        <pc:spChg chg="del mod ord">
          <ac:chgData name="Meurrens, Erik A." userId="dfded0df-cbd1-4b87-b492-62b6e937ff05" providerId="ADAL" clId="{67BA0EB8-D92E-4795-990B-D307DDC83D78}" dt="2025-03-05T09:38:22.627" v="933" actId="700"/>
          <ac:spMkLst>
            <pc:docMk/>
            <pc:sldMk cId="3348953441" sldId="283"/>
            <ac:spMk id="3" creationId="{929DEF58-7AAF-6966-E531-E886E9AE81BF}"/>
          </ac:spMkLst>
        </pc:spChg>
        <pc:spChg chg="mod">
          <ac:chgData name="Meurrens, Erik A." userId="dfded0df-cbd1-4b87-b492-62b6e937ff05" providerId="ADAL" clId="{67BA0EB8-D92E-4795-990B-D307DDC83D78}" dt="2025-03-05T23:31:55.763" v="4154" actId="403"/>
          <ac:spMkLst>
            <pc:docMk/>
            <pc:sldMk cId="3348953441" sldId="283"/>
            <ac:spMk id="4" creationId="{646A5230-A8D3-0EAB-E23F-3EE1ABA1C913}"/>
          </ac:spMkLst>
        </pc:spChg>
        <pc:spChg chg="del">
          <ac:chgData name="Meurrens, Erik A." userId="dfded0df-cbd1-4b87-b492-62b6e937ff05" providerId="ADAL" clId="{67BA0EB8-D92E-4795-990B-D307DDC83D78}" dt="2025-03-05T09:38:22.627" v="933" actId="700"/>
          <ac:spMkLst>
            <pc:docMk/>
            <pc:sldMk cId="3348953441" sldId="283"/>
            <ac:spMk id="4" creationId="{C2754957-E6D5-FCDE-00C4-A8DACE77B466}"/>
          </ac:spMkLst>
        </pc:spChg>
        <pc:spChg chg="add del mod ord">
          <ac:chgData name="Meurrens, Erik A." userId="dfded0df-cbd1-4b87-b492-62b6e937ff05" providerId="ADAL" clId="{67BA0EB8-D92E-4795-990B-D307DDC83D78}" dt="2025-03-05T09:39:05.307" v="948" actId="478"/>
          <ac:spMkLst>
            <pc:docMk/>
            <pc:sldMk cId="3348953441" sldId="283"/>
            <ac:spMk id="5" creationId="{D8309BB3-211A-FE84-6316-EF818C4105D0}"/>
          </ac:spMkLst>
        </pc:spChg>
        <pc:spChg chg="add del mod">
          <ac:chgData name="Meurrens, Erik A." userId="dfded0df-cbd1-4b87-b492-62b6e937ff05" providerId="ADAL" clId="{67BA0EB8-D92E-4795-990B-D307DDC83D78}" dt="2025-03-05T11:02:01.823" v="3617" actId="478"/>
          <ac:spMkLst>
            <pc:docMk/>
            <pc:sldMk cId="3348953441" sldId="283"/>
            <ac:spMk id="7" creationId="{4257744B-C6B9-CD45-10F2-7BF3CE5E0719}"/>
          </ac:spMkLst>
        </pc:spChg>
        <pc:spChg chg="add mod">
          <ac:chgData name="Meurrens, Erik A." userId="dfded0df-cbd1-4b87-b492-62b6e937ff05" providerId="ADAL" clId="{67BA0EB8-D92E-4795-990B-D307DDC83D78}" dt="2025-03-05T11:02:00.982" v="3616"/>
          <ac:spMkLst>
            <pc:docMk/>
            <pc:sldMk cId="3348953441" sldId="283"/>
            <ac:spMk id="8" creationId="{15FA29F7-E2A9-3FD8-B1F5-F6456340DA8C}"/>
          </ac:spMkLst>
        </pc:spChg>
      </pc:sldChg>
      <pc:sldChg chg="addSp delSp modSp add mod modClrScheme chgLayout">
        <pc:chgData name="Meurrens, Erik A." userId="dfded0df-cbd1-4b87-b492-62b6e937ff05" providerId="ADAL" clId="{67BA0EB8-D92E-4795-990B-D307DDC83D78}" dt="2025-03-05T10:57:58.095" v="3583" actId="20577"/>
        <pc:sldMkLst>
          <pc:docMk/>
          <pc:sldMk cId="3684622632" sldId="284"/>
        </pc:sldMkLst>
        <pc:spChg chg="mod ord">
          <ac:chgData name="Meurrens, Erik A." userId="dfded0df-cbd1-4b87-b492-62b6e937ff05" providerId="ADAL" clId="{67BA0EB8-D92E-4795-990B-D307DDC83D78}" dt="2025-03-05T10:38:27.691" v="2809" actId="1076"/>
          <ac:spMkLst>
            <pc:docMk/>
            <pc:sldMk cId="3684622632" sldId="284"/>
            <ac:spMk id="2" creationId="{71CDF3CE-0C0C-3C48-795B-1D46BCDCE620}"/>
          </ac:spMkLst>
        </pc:spChg>
        <pc:spChg chg="add del mod ord">
          <ac:chgData name="Meurrens, Erik A." userId="dfded0df-cbd1-4b87-b492-62b6e937ff05" providerId="ADAL" clId="{67BA0EB8-D92E-4795-990B-D307DDC83D78}" dt="2025-03-05T08:54:31.784" v="293" actId="700"/>
          <ac:spMkLst>
            <pc:docMk/>
            <pc:sldMk cId="3684622632" sldId="284"/>
            <ac:spMk id="3" creationId="{8621E201-AC5D-DC5D-D82D-219DA0249F02}"/>
          </ac:spMkLst>
        </pc:spChg>
        <pc:spChg chg="add del mod ord">
          <ac:chgData name="Meurrens, Erik A." userId="dfded0df-cbd1-4b87-b492-62b6e937ff05" providerId="ADAL" clId="{67BA0EB8-D92E-4795-990B-D307DDC83D78}" dt="2025-03-05T08:54:31.784" v="293" actId="700"/>
          <ac:spMkLst>
            <pc:docMk/>
            <pc:sldMk cId="3684622632" sldId="284"/>
            <ac:spMk id="5" creationId="{D2A1AF06-9562-DC01-B5C7-BE093579B109}"/>
          </ac:spMkLst>
        </pc:spChg>
        <pc:spChg chg="add del mod ord">
          <ac:chgData name="Meurrens, Erik A." userId="dfded0df-cbd1-4b87-b492-62b6e937ff05" providerId="ADAL" clId="{67BA0EB8-D92E-4795-990B-D307DDC83D78}" dt="2025-03-05T08:55:16.969" v="303" actId="700"/>
          <ac:spMkLst>
            <pc:docMk/>
            <pc:sldMk cId="3684622632" sldId="284"/>
            <ac:spMk id="7" creationId="{AFC1BD1A-0BBA-BE11-E557-D282E3E52344}"/>
          </ac:spMkLst>
        </pc:spChg>
        <pc:spChg chg="add del mod ord">
          <ac:chgData name="Meurrens, Erik A." userId="dfded0df-cbd1-4b87-b492-62b6e937ff05" providerId="ADAL" clId="{67BA0EB8-D92E-4795-990B-D307DDC83D78}" dt="2025-03-05T08:55:00.735" v="298" actId="700"/>
          <ac:spMkLst>
            <pc:docMk/>
            <pc:sldMk cId="3684622632" sldId="284"/>
            <ac:spMk id="8" creationId="{44533C4B-4756-847B-68B8-BE47770AFAC8}"/>
          </ac:spMkLst>
        </pc:spChg>
        <pc:spChg chg="del">
          <ac:chgData name="Meurrens, Erik A." userId="dfded0df-cbd1-4b87-b492-62b6e937ff05" providerId="ADAL" clId="{67BA0EB8-D92E-4795-990B-D307DDC83D78}" dt="2025-03-05T08:51:27.882" v="283" actId="478"/>
          <ac:spMkLst>
            <pc:docMk/>
            <pc:sldMk cId="3684622632" sldId="284"/>
            <ac:spMk id="9" creationId="{F90FF9DF-B599-B169-2603-17D4696A6C35}"/>
          </ac:spMkLst>
        </pc:spChg>
        <pc:spChg chg="del">
          <ac:chgData name="Meurrens, Erik A." userId="dfded0df-cbd1-4b87-b492-62b6e937ff05" providerId="ADAL" clId="{67BA0EB8-D92E-4795-990B-D307DDC83D78}" dt="2025-03-05T08:51:28.488" v="284" actId="478"/>
          <ac:spMkLst>
            <pc:docMk/>
            <pc:sldMk cId="3684622632" sldId="284"/>
            <ac:spMk id="10" creationId="{3AC0FECD-8A79-01BC-1313-0A4083247B96}"/>
          </ac:spMkLst>
        </pc:spChg>
        <pc:spChg chg="add del mod ord">
          <ac:chgData name="Meurrens, Erik A." userId="dfded0df-cbd1-4b87-b492-62b6e937ff05" providerId="ADAL" clId="{67BA0EB8-D92E-4795-990B-D307DDC83D78}" dt="2025-03-05T08:55:00.735" v="298" actId="700"/>
          <ac:spMkLst>
            <pc:docMk/>
            <pc:sldMk cId="3684622632" sldId="284"/>
            <ac:spMk id="11" creationId="{7424E0C6-D24E-8BD4-7EC9-CE2D14DBCAA4}"/>
          </ac:spMkLst>
        </pc:spChg>
        <pc:spChg chg="del mod">
          <ac:chgData name="Meurrens, Erik A." userId="dfded0df-cbd1-4b87-b492-62b6e937ff05" providerId="ADAL" clId="{67BA0EB8-D92E-4795-990B-D307DDC83D78}" dt="2025-03-05T08:51:30.542" v="286" actId="478"/>
          <ac:spMkLst>
            <pc:docMk/>
            <pc:sldMk cId="3684622632" sldId="284"/>
            <ac:spMk id="12" creationId="{377E78DE-4673-28A6-516B-CDB7309532CE}"/>
          </ac:spMkLst>
        </pc:spChg>
        <pc:spChg chg="add del mod ord">
          <ac:chgData name="Meurrens, Erik A." userId="dfded0df-cbd1-4b87-b492-62b6e937ff05" providerId="ADAL" clId="{67BA0EB8-D92E-4795-990B-D307DDC83D78}" dt="2025-03-05T08:55:06.771" v="300" actId="700"/>
          <ac:spMkLst>
            <pc:docMk/>
            <pc:sldMk cId="3684622632" sldId="284"/>
            <ac:spMk id="13" creationId="{4B64FF89-4C10-1FF2-CF94-2BA658B5DE06}"/>
          </ac:spMkLst>
        </pc:spChg>
        <pc:spChg chg="add del mod ord">
          <ac:chgData name="Meurrens, Erik A." userId="dfded0df-cbd1-4b87-b492-62b6e937ff05" providerId="ADAL" clId="{67BA0EB8-D92E-4795-990B-D307DDC83D78}" dt="2025-03-05T08:55:06.771" v="300" actId="700"/>
          <ac:spMkLst>
            <pc:docMk/>
            <pc:sldMk cId="3684622632" sldId="284"/>
            <ac:spMk id="14" creationId="{0739C333-C44C-A0D0-845B-671B5CC9D3D4}"/>
          </ac:spMkLst>
        </pc:spChg>
        <pc:spChg chg="add del mod ord">
          <ac:chgData name="Meurrens, Erik A." userId="dfded0df-cbd1-4b87-b492-62b6e937ff05" providerId="ADAL" clId="{67BA0EB8-D92E-4795-990B-D307DDC83D78}" dt="2025-03-05T08:55:10.877" v="302" actId="700"/>
          <ac:spMkLst>
            <pc:docMk/>
            <pc:sldMk cId="3684622632" sldId="284"/>
            <ac:spMk id="15" creationId="{B1FA1855-86D1-5A1C-9F0E-B0BA593101DF}"/>
          </ac:spMkLst>
        </pc:spChg>
        <pc:spChg chg="add del mod ord">
          <ac:chgData name="Meurrens, Erik A." userId="dfded0df-cbd1-4b87-b492-62b6e937ff05" providerId="ADAL" clId="{67BA0EB8-D92E-4795-990B-D307DDC83D78}" dt="2025-03-05T08:55:10.877" v="302" actId="700"/>
          <ac:spMkLst>
            <pc:docMk/>
            <pc:sldMk cId="3684622632" sldId="284"/>
            <ac:spMk id="16" creationId="{36349953-1762-D446-2F77-0188696CF669}"/>
          </ac:spMkLst>
        </pc:spChg>
        <pc:spChg chg="add del mod ord">
          <ac:chgData name="Meurrens, Erik A." userId="dfded0df-cbd1-4b87-b492-62b6e937ff05" providerId="ADAL" clId="{67BA0EB8-D92E-4795-990B-D307DDC83D78}" dt="2025-03-05T08:55:27.069" v="307" actId="478"/>
          <ac:spMkLst>
            <pc:docMk/>
            <pc:sldMk cId="3684622632" sldId="284"/>
            <ac:spMk id="17" creationId="{4B0868E5-CBC7-AE8C-D480-AD2CC908579D}"/>
          </ac:spMkLst>
        </pc:spChg>
        <pc:spChg chg="add del mod ord">
          <ac:chgData name="Meurrens, Erik A." userId="dfded0df-cbd1-4b87-b492-62b6e937ff05" providerId="ADAL" clId="{67BA0EB8-D92E-4795-990B-D307DDC83D78}" dt="2025-03-05T09:06:46.121" v="308" actId="700"/>
          <ac:spMkLst>
            <pc:docMk/>
            <pc:sldMk cId="3684622632" sldId="284"/>
            <ac:spMk id="18" creationId="{A17748E0-F3BB-8134-77F2-140A131696E6}"/>
          </ac:spMkLst>
        </pc:spChg>
        <pc:spChg chg="add del mod ord">
          <ac:chgData name="Meurrens, Erik A." userId="dfded0df-cbd1-4b87-b492-62b6e937ff05" providerId="ADAL" clId="{67BA0EB8-D92E-4795-990B-D307DDC83D78}" dt="2025-03-05T09:07:15.131" v="313" actId="478"/>
          <ac:spMkLst>
            <pc:docMk/>
            <pc:sldMk cId="3684622632" sldId="284"/>
            <ac:spMk id="19" creationId="{A6A1210E-3F01-3C1F-C852-3673BFB696A2}"/>
          </ac:spMkLst>
        </pc:spChg>
        <pc:spChg chg="add del mod ord">
          <ac:chgData name="Meurrens, Erik A." userId="dfded0df-cbd1-4b87-b492-62b6e937ff05" providerId="ADAL" clId="{67BA0EB8-D92E-4795-990B-D307DDC83D78}" dt="2025-03-05T09:45:03.437" v="969" actId="478"/>
          <ac:spMkLst>
            <pc:docMk/>
            <pc:sldMk cId="3684622632" sldId="284"/>
            <ac:spMk id="20" creationId="{90401A2E-0546-67D5-A54C-D5671DFD7474}"/>
          </ac:spMkLst>
        </pc:spChg>
        <pc:spChg chg="add mod">
          <ac:chgData name="Meurrens, Erik A." userId="dfded0df-cbd1-4b87-b492-62b6e937ff05" providerId="ADAL" clId="{67BA0EB8-D92E-4795-990B-D307DDC83D78}" dt="2025-03-05T09:12:04.086" v="892" actId="207"/>
          <ac:spMkLst>
            <pc:docMk/>
            <pc:sldMk cId="3684622632" sldId="284"/>
            <ac:spMk id="21" creationId="{A0D92495-A306-78E6-6EB1-36067735AB97}"/>
          </ac:spMkLst>
        </pc:spChg>
        <pc:spChg chg="add mod">
          <ac:chgData name="Meurrens, Erik A." userId="dfded0df-cbd1-4b87-b492-62b6e937ff05" providerId="ADAL" clId="{67BA0EB8-D92E-4795-990B-D307DDC83D78}" dt="2025-03-05T10:57:58.095" v="3583" actId="20577"/>
          <ac:spMkLst>
            <pc:docMk/>
            <pc:sldMk cId="3684622632" sldId="284"/>
            <ac:spMk id="22" creationId="{0954ADAB-54C7-C1C5-4FE2-A94A04265AA8}"/>
          </ac:spMkLst>
        </pc:spChg>
        <pc:spChg chg="add del mod">
          <ac:chgData name="Meurrens, Erik A." userId="dfded0df-cbd1-4b87-b492-62b6e937ff05" providerId="ADAL" clId="{67BA0EB8-D92E-4795-990B-D307DDC83D78}" dt="2025-03-05T10:45:20.914" v="3126" actId="478"/>
          <ac:spMkLst>
            <pc:docMk/>
            <pc:sldMk cId="3684622632" sldId="284"/>
            <ac:spMk id="27" creationId="{6EF0D7AF-87CE-A5C0-E3A0-31637F41DDFE}"/>
          </ac:spMkLst>
        </pc:spChg>
        <pc:spChg chg="del">
          <ac:chgData name="Meurrens, Erik A." userId="dfded0df-cbd1-4b87-b492-62b6e937ff05" providerId="ADAL" clId="{67BA0EB8-D92E-4795-990B-D307DDC83D78}" dt="2025-03-05T08:51:25.545" v="280" actId="478"/>
          <ac:spMkLst>
            <pc:docMk/>
            <pc:sldMk cId="3684622632" sldId="284"/>
            <ac:spMk id="30" creationId="{4DE17DEB-5ADF-3E88-EEC5-7CE5A4DF341E}"/>
          </ac:spMkLst>
        </pc:spChg>
        <pc:spChg chg="del mod">
          <ac:chgData name="Meurrens, Erik A." userId="dfded0df-cbd1-4b87-b492-62b6e937ff05" providerId="ADAL" clId="{67BA0EB8-D92E-4795-990B-D307DDC83D78}" dt="2025-03-05T08:51:26.941" v="282" actId="478"/>
          <ac:spMkLst>
            <pc:docMk/>
            <pc:sldMk cId="3684622632" sldId="284"/>
            <ac:spMk id="33" creationId="{066A8A94-450C-27FA-C55C-A2E174A79B44}"/>
          </ac:spMkLst>
        </pc:spChg>
        <pc:graphicFrameChg chg="add del mod modGraphic">
          <ac:chgData name="Meurrens, Erik A." userId="dfded0df-cbd1-4b87-b492-62b6e937ff05" providerId="ADAL" clId="{67BA0EB8-D92E-4795-990B-D307DDC83D78}" dt="2025-03-05T09:46:33.853" v="1017" actId="478"/>
          <ac:graphicFrameMkLst>
            <pc:docMk/>
            <pc:sldMk cId="3684622632" sldId="284"/>
            <ac:graphicFrameMk id="23" creationId="{9B06E8D5-A7CC-A85A-2EE0-0279D2B73122}"/>
          </ac:graphicFrameMkLst>
        </pc:graphicFrameChg>
        <pc:graphicFrameChg chg="add mod modGraphic">
          <ac:chgData name="Meurrens, Erik A." userId="dfded0df-cbd1-4b87-b492-62b6e937ff05" providerId="ADAL" clId="{67BA0EB8-D92E-4795-990B-D307DDC83D78}" dt="2025-03-05T10:45:43.463" v="3130" actId="404"/>
          <ac:graphicFrameMkLst>
            <pc:docMk/>
            <pc:sldMk cId="3684622632" sldId="284"/>
            <ac:graphicFrameMk id="24" creationId="{2A432745-7F22-DB94-821C-A4441470089F}"/>
          </ac:graphicFrameMkLst>
        </pc:graphicFrameChg>
        <pc:graphicFrameChg chg="add del mod modGraphic">
          <ac:chgData name="Meurrens, Erik A." userId="dfded0df-cbd1-4b87-b492-62b6e937ff05" providerId="ADAL" clId="{67BA0EB8-D92E-4795-990B-D307DDC83D78}" dt="2025-03-05T10:38:10.983" v="2806" actId="478"/>
          <ac:graphicFrameMkLst>
            <pc:docMk/>
            <pc:sldMk cId="3684622632" sldId="284"/>
            <ac:graphicFrameMk id="25" creationId="{A5641598-0115-974E-4963-C635193C4741}"/>
          </ac:graphicFrameMkLst>
        </pc:graphicFrameChg>
        <pc:graphicFrameChg chg="add del mod modGraphic">
          <ac:chgData name="Meurrens, Erik A." userId="dfded0df-cbd1-4b87-b492-62b6e937ff05" providerId="ADAL" clId="{67BA0EB8-D92E-4795-990B-D307DDC83D78}" dt="2025-03-05T10:39:09.161" v="2821" actId="21"/>
          <ac:graphicFrameMkLst>
            <pc:docMk/>
            <pc:sldMk cId="3684622632" sldId="284"/>
            <ac:graphicFrameMk id="26" creationId="{078CBE1D-027F-6003-040C-844456A62A1A}"/>
          </ac:graphicFrameMkLst>
        </pc:graphicFrameChg>
        <pc:picChg chg="del">
          <ac:chgData name="Meurrens, Erik A." userId="dfded0df-cbd1-4b87-b492-62b6e937ff05" providerId="ADAL" clId="{67BA0EB8-D92E-4795-990B-D307DDC83D78}" dt="2025-03-05T08:51:45.548" v="287" actId="478"/>
          <ac:picMkLst>
            <pc:docMk/>
            <pc:sldMk cId="3684622632" sldId="284"/>
            <ac:picMk id="4" creationId="{871BD3B8-88E0-006C-F62B-716829C87AA8}"/>
          </ac:picMkLst>
        </pc:picChg>
      </pc:sldChg>
      <pc:sldChg chg="add del">
        <pc:chgData name="Meurrens, Erik A." userId="dfded0df-cbd1-4b87-b492-62b6e937ff05" providerId="ADAL" clId="{67BA0EB8-D92E-4795-990B-D307DDC83D78}" dt="2025-03-05T09:13:05.686" v="931" actId="47"/>
        <pc:sldMkLst>
          <pc:docMk/>
          <pc:sldMk cId="3627257854" sldId="285"/>
        </pc:sldMkLst>
      </pc:sldChg>
      <pc:sldChg chg="add del">
        <pc:chgData name="Meurrens, Erik A." userId="dfded0df-cbd1-4b87-b492-62b6e937ff05" providerId="ADAL" clId="{67BA0EB8-D92E-4795-990B-D307DDC83D78}" dt="2025-03-05T09:13:06.661" v="932" actId="47"/>
        <pc:sldMkLst>
          <pc:docMk/>
          <pc:sldMk cId="1355682051" sldId="286"/>
        </pc:sldMkLst>
      </pc:sldChg>
      <pc:sldChg chg="modSp add mod">
        <pc:chgData name="Meurrens, Erik A." userId="dfded0df-cbd1-4b87-b492-62b6e937ff05" providerId="ADAL" clId="{67BA0EB8-D92E-4795-990B-D307DDC83D78}" dt="2025-03-05T11:16:03.523" v="4146" actId="20577"/>
        <pc:sldMkLst>
          <pc:docMk/>
          <pc:sldMk cId="609691121" sldId="287"/>
        </pc:sldMkLst>
        <pc:spChg chg="mod">
          <ac:chgData name="Meurrens, Erik A." userId="dfded0df-cbd1-4b87-b492-62b6e937ff05" providerId="ADAL" clId="{67BA0EB8-D92E-4795-990B-D307DDC83D78}" dt="2025-03-05T11:03:06.687" v="3618" actId="122"/>
          <ac:spMkLst>
            <pc:docMk/>
            <pc:sldMk cId="609691121" sldId="287"/>
            <ac:spMk id="2" creationId="{A709DCAF-EB6E-3C24-21C3-B30E039AB736}"/>
          </ac:spMkLst>
        </pc:spChg>
        <pc:spChg chg="mod">
          <ac:chgData name="Meurrens, Erik A." userId="dfded0df-cbd1-4b87-b492-62b6e937ff05" providerId="ADAL" clId="{67BA0EB8-D92E-4795-990B-D307DDC83D78}" dt="2025-03-05T11:16:03.523" v="4146" actId="20577"/>
          <ac:spMkLst>
            <pc:docMk/>
            <pc:sldMk cId="609691121" sldId="287"/>
            <ac:spMk id="20" creationId="{F4756C5C-519A-7941-5301-DA5BCE71E7DF}"/>
          </ac:spMkLst>
        </pc:spChg>
        <pc:spChg chg="mod">
          <ac:chgData name="Meurrens, Erik A." userId="dfded0df-cbd1-4b87-b492-62b6e937ff05" providerId="ADAL" clId="{67BA0EB8-D92E-4795-990B-D307DDC83D78}" dt="2025-03-05T10:58:11.475" v="3607" actId="20577"/>
          <ac:spMkLst>
            <pc:docMk/>
            <pc:sldMk cId="609691121" sldId="287"/>
            <ac:spMk id="22" creationId="{B8564E88-7D8E-33CA-68E9-B705A7EDDF9B}"/>
          </ac:spMkLst>
        </pc:spChg>
      </pc:sldChg>
      <pc:sldChg chg="modSp add mod">
        <pc:chgData name="Meurrens, Erik A." userId="dfded0df-cbd1-4b87-b492-62b6e937ff05" providerId="ADAL" clId="{67BA0EB8-D92E-4795-990B-D307DDC83D78}" dt="2025-03-05T23:28:33.609" v="4153"/>
        <pc:sldMkLst>
          <pc:docMk/>
          <pc:sldMk cId="2000978324" sldId="288"/>
        </pc:sldMkLst>
        <pc:spChg chg="mod">
          <ac:chgData name="Meurrens, Erik A." userId="dfded0df-cbd1-4b87-b492-62b6e937ff05" providerId="ADAL" clId="{67BA0EB8-D92E-4795-990B-D307DDC83D78}" dt="2025-03-05T09:12:46.964" v="930" actId="20577"/>
          <ac:spMkLst>
            <pc:docMk/>
            <pc:sldMk cId="2000978324" sldId="288"/>
            <ac:spMk id="2" creationId="{C1E1F988-AF72-0E7C-06F8-558FA288500F}"/>
          </ac:spMkLst>
        </pc:spChg>
        <pc:graphicFrameChg chg="mod">
          <ac:chgData name="Meurrens, Erik A." userId="dfded0df-cbd1-4b87-b492-62b6e937ff05" providerId="ADAL" clId="{67BA0EB8-D92E-4795-990B-D307DDC83D78}" dt="2025-03-05T23:28:33.609" v="4153"/>
          <ac:graphicFrameMkLst>
            <pc:docMk/>
            <pc:sldMk cId="2000978324" sldId="288"/>
            <ac:graphicFrameMk id="5" creationId="{804101E9-334F-4A84-8D62-96D9C4F484C2}"/>
          </ac:graphicFrameMkLst>
        </pc:graphicFrameChg>
      </pc:sldChg>
      <pc:sldChg chg="modSp add mod modClrScheme chgLayout">
        <pc:chgData name="Meurrens, Erik A." userId="dfded0df-cbd1-4b87-b492-62b6e937ff05" providerId="ADAL" clId="{67BA0EB8-D92E-4795-990B-D307DDC83D78}" dt="2025-03-05T09:40:31.332" v="957" actId="20577"/>
        <pc:sldMkLst>
          <pc:docMk/>
          <pc:sldMk cId="384661197" sldId="289"/>
        </pc:sldMkLst>
        <pc:spChg chg="mod ord">
          <ac:chgData name="Meurrens, Erik A." userId="dfded0df-cbd1-4b87-b492-62b6e937ff05" providerId="ADAL" clId="{67BA0EB8-D92E-4795-990B-D307DDC83D78}" dt="2025-03-05T09:40:31.332" v="957" actId="20577"/>
          <ac:spMkLst>
            <pc:docMk/>
            <pc:sldMk cId="384661197" sldId="289"/>
            <ac:spMk id="2" creationId="{191F14FE-E3CB-4EA2-0DC4-072DEBC772DB}"/>
          </ac:spMkLst>
        </pc:spChg>
      </pc:sldChg>
      <pc:sldChg chg="modSp add mod">
        <pc:chgData name="Meurrens, Erik A." userId="dfded0df-cbd1-4b87-b492-62b6e937ff05" providerId="ADAL" clId="{67BA0EB8-D92E-4795-990B-D307DDC83D78}" dt="2025-03-05T09:40:44.342" v="968" actId="20577"/>
        <pc:sldMkLst>
          <pc:docMk/>
          <pc:sldMk cId="1639415927" sldId="290"/>
        </pc:sldMkLst>
        <pc:spChg chg="mod">
          <ac:chgData name="Meurrens, Erik A." userId="dfded0df-cbd1-4b87-b492-62b6e937ff05" providerId="ADAL" clId="{67BA0EB8-D92E-4795-990B-D307DDC83D78}" dt="2025-03-05T09:40:44.342" v="968" actId="20577"/>
          <ac:spMkLst>
            <pc:docMk/>
            <pc:sldMk cId="1639415927" sldId="290"/>
            <ac:spMk id="2" creationId="{DB78E653-43F5-BEE2-50F2-377E42AB3898}"/>
          </ac:spMkLst>
        </pc:spChg>
      </pc:sldChg>
      <pc:sldChg chg="addSp delSp modSp add mod">
        <pc:chgData name="Meurrens, Erik A." userId="dfded0df-cbd1-4b87-b492-62b6e937ff05" providerId="ADAL" clId="{67BA0EB8-D92E-4795-990B-D307DDC83D78}" dt="2025-03-05T11:08:13.858" v="3877"/>
        <pc:sldMkLst>
          <pc:docMk/>
          <pc:sldMk cId="2042086821" sldId="291"/>
        </pc:sldMkLst>
        <pc:spChg chg="mod">
          <ac:chgData name="Meurrens, Erik A." userId="dfded0df-cbd1-4b87-b492-62b6e937ff05" providerId="ADAL" clId="{67BA0EB8-D92E-4795-990B-D307DDC83D78}" dt="2025-03-05T10:39:14.129" v="2823" actId="1076"/>
          <ac:spMkLst>
            <pc:docMk/>
            <pc:sldMk cId="2042086821" sldId="291"/>
            <ac:spMk id="2" creationId="{A38BE511-C354-6021-DA11-2AD323AF0CF7}"/>
          </ac:spMkLst>
        </pc:spChg>
        <pc:spChg chg="mod">
          <ac:chgData name="Meurrens, Erik A." userId="dfded0df-cbd1-4b87-b492-62b6e937ff05" providerId="ADAL" clId="{67BA0EB8-D92E-4795-990B-D307DDC83D78}" dt="2025-03-05T10:58:01.489" v="3594" actId="20577"/>
          <ac:spMkLst>
            <pc:docMk/>
            <pc:sldMk cId="2042086821" sldId="291"/>
            <ac:spMk id="22" creationId="{9369D9C0-EB4C-C2FD-334C-2B4B9352683D}"/>
          </ac:spMkLst>
        </pc:spChg>
        <pc:graphicFrameChg chg="del">
          <ac:chgData name="Meurrens, Erik A." userId="dfded0df-cbd1-4b87-b492-62b6e937ff05" providerId="ADAL" clId="{67BA0EB8-D92E-4795-990B-D307DDC83D78}" dt="2025-03-05T10:38:15.077" v="2807" actId="478"/>
          <ac:graphicFrameMkLst>
            <pc:docMk/>
            <pc:sldMk cId="2042086821" sldId="291"/>
            <ac:graphicFrameMk id="24" creationId="{91D02FF3-39E5-1908-980C-AA70AFC61859}"/>
          </ac:graphicFrameMkLst>
        </pc:graphicFrameChg>
        <pc:graphicFrameChg chg="del">
          <ac:chgData name="Meurrens, Erik A." userId="dfded0df-cbd1-4b87-b492-62b6e937ff05" providerId="ADAL" clId="{67BA0EB8-D92E-4795-990B-D307DDC83D78}" dt="2025-03-05T10:39:02.562" v="2817" actId="21"/>
          <ac:graphicFrameMkLst>
            <pc:docMk/>
            <pc:sldMk cId="2042086821" sldId="291"/>
            <ac:graphicFrameMk id="25" creationId="{078CBE1D-027F-6003-040C-844456A62A1A}"/>
          </ac:graphicFrameMkLst>
        </pc:graphicFrameChg>
        <pc:graphicFrameChg chg="add mod modGraphic">
          <ac:chgData name="Meurrens, Erik A." userId="dfded0df-cbd1-4b87-b492-62b6e937ff05" providerId="ADAL" clId="{67BA0EB8-D92E-4795-990B-D307DDC83D78}" dt="2025-03-05T11:08:13.858" v="3877"/>
          <ac:graphicFrameMkLst>
            <pc:docMk/>
            <pc:sldMk cId="2042086821" sldId="291"/>
            <ac:graphicFrameMk id="26" creationId="{078CBE1D-027F-6003-040C-844456A62A1A}"/>
          </ac:graphicFrameMkLst>
        </pc:graphicFrameChg>
      </pc:sldChg>
    </pc:docChg>
  </pc:docChgLst>
  <pc:docChgLst>
    <pc:chgData name="Meurrens, Erik A." userId="dfded0df-cbd1-4b87-b492-62b6e937ff05" providerId="ADAL" clId="{A365CC6C-27DE-4862-9C60-FD00CC2E7854}"/>
    <pc:docChg chg="undo custSel addSld delSld modSld sldOrd addMainMaster">
      <pc:chgData name="Meurrens, Erik A." userId="dfded0df-cbd1-4b87-b492-62b6e937ff05" providerId="ADAL" clId="{A365CC6C-27DE-4862-9C60-FD00CC2E7854}" dt="2024-12-05T20:32:08.370" v="11059" actId="14100"/>
      <pc:docMkLst>
        <pc:docMk/>
      </pc:docMkLst>
      <pc:sldChg chg="addSp delSp modSp del mod modMedia setBg addAnim delAnim setClrOvrMap">
        <pc:chgData name="Meurrens, Erik A." userId="dfded0df-cbd1-4b87-b492-62b6e937ff05" providerId="ADAL" clId="{A365CC6C-27DE-4862-9C60-FD00CC2E7854}" dt="2024-12-02T00:59:30.981" v="379" actId="47"/>
        <pc:sldMkLst>
          <pc:docMk/>
          <pc:sldMk cId="109857222" sldId="256"/>
        </pc:sldMkLst>
      </pc:sldChg>
      <pc:sldChg chg="modSp del mod ord">
        <pc:chgData name="Meurrens, Erik A." userId="dfded0df-cbd1-4b87-b492-62b6e937ff05" providerId="ADAL" clId="{A365CC6C-27DE-4862-9C60-FD00CC2E7854}" dt="2024-12-02T21:56:55.023" v="6530" actId="2696"/>
        <pc:sldMkLst>
          <pc:docMk/>
          <pc:sldMk cId="345338220" sldId="257"/>
        </pc:sldMkLst>
      </pc:sldChg>
      <pc:sldChg chg="ord">
        <pc:chgData name="Meurrens, Erik A." userId="dfded0df-cbd1-4b87-b492-62b6e937ff05" providerId="ADAL" clId="{A365CC6C-27DE-4862-9C60-FD00CC2E7854}" dt="2024-12-02T03:22:06.791" v="3186"/>
        <pc:sldMkLst>
          <pc:docMk/>
          <pc:sldMk cId="2522221380" sldId="258"/>
        </pc:sldMkLst>
      </pc:sldChg>
      <pc:sldChg chg="addSp delSp modSp mod modNotesTx">
        <pc:chgData name="Meurrens, Erik A." userId="dfded0df-cbd1-4b87-b492-62b6e937ff05" providerId="ADAL" clId="{A365CC6C-27DE-4862-9C60-FD00CC2E7854}" dt="2024-12-03T13:05:36.532" v="10510" actId="1076"/>
        <pc:sldMkLst>
          <pc:docMk/>
          <pc:sldMk cId="2167950482" sldId="259"/>
        </pc:sldMkLst>
      </pc:sldChg>
      <pc:sldChg chg="addSp delSp modSp new mod ord setBg modClrScheme delAnim modAnim chgLayout modNotesTx">
        <pc:chgData name="Meurrens, Erik A." userId="dfded0df-cbd1-4b87-b492-62b6e937ff05" providerId="ADAL" clId="{A365CC6C-27DE-4862-9C60-FD00CC2E7854}" dt="2024-12-05T20:10:30.981" v="11030"/>
        <pc:sldMkLst>
          <pc:docMk/>
          <pc:sldMk cId="1514819196" sldId="260"/>
        </pc:sldMkLst>
      </pc:sldChg>
      <pc:sldChg chg="modSp new mod">
        <pc:chgData name="Meurrens, Erik A." userId="dfded0df-cbd1-4b87-b492-62b6e937ff05" providerId="ADAL" clId="{A365CC6C-27DE-4862-9C60-FD00CC2E7854}" dt="2024-11-25T18:53:45.699" v="154" actId="20577"/>
        <pc:sldMkLst>
          <pc:docMk/>
          <pc:sldMk cId="2005740275" sldId="261"/>
        </pc:sldMkLst>
      </pc:sldChg>
      <pc:sldChg chg="modSp new mod">
        <pc:chgData name="Meurrens, Erik A." userId="dfded0df-cbd1-4b87-b492-62b6e937ff05" providerId="ADAL" clId="{A365CC6C-27DE-4862-9C60-FD00CC2E7854}" dt="2024-11-25T18:52:17.700" v="113" actId="20577"/>
        <pc:sldMkLst>
          <pc:docMk/>
          <pc:sldMk cId="27747900" sldId="262"/>
        </pc:sldMkLst>
      </pc:sldChg>
      <pc:sldChg chg="modSp new mod ord">
        <pc:chgData name="Meurrens, Erik A." userId="dfded0df-cbd1-4b87-b492-62b6e937ff05" providerId="ADAL" clId="{A365CC6C-27DE-4862-9C60-FD00CC2E7854}" dt="2024-11-25T18:52:22.817" v="120" actId="20577"/>
        <pc:sldMkLst>
          <pc:docMk/>
          <pc:sldMk cId="194505286" sldId="263"/>
        </pc:sldMkLst>
      </pc:sldChg>
      <pc:sldChg chg="addSp delSp modSp new mod setBg modNotesTx">
        <pc:chgData name="Meurrens, Erik A." userId="dfded0df-cbd1-4b87-b492-62b6e937ff05" providerId="ADAL" clId="{A365CC6C-27DE-4862-9C60-FD00CC2E7854}" dt="2024-12-03T17:12:15.670" v="11027" actId="20577"/>
        <pc:sldMkLst>
          <pc:docMk/>
          <pc:sldMk cId="1048997650" sldId="264"/>
        </pc:sldMkLst>
      </pc:sldChg>
      <pc:sldChg chg="addSp delSp modSp new mod modNotesTx">
        <pc:chgData name="Meurrens, Erik A." userId="dfded0df-cbd1-4b87-b492-62b6e937ff05" providerId="ADAL" clId="{A365CC6C-27DE-4862-9C60-FD00CC2E7854}" dt="2024-12-03T16:22:17.460" v="11006" actId="1076"/>
        <pc:sldMkLst>
          <pc:docMk/>
          <pc:sldMk cId="1872801260" sldId="265"/>
        </pc:sldMkLst>
      </pc:sldChg>
      <pc:sldChg chg="addSp delSp modSp add mod modAnim modNotesTx">
        <pc:chgData name="Meurrens, Erik A." userId="dfded0df-cbd1-4b87-b492-62b6e937ff05" providerId="ADAL" clId="{A365CC6C-27DE-4862-9C60-FD00CC2E7854}" dt="2024-12-03T11:31:19.707" v="9320" actId="313"/>
        <pc:sldMkLst>
          <pc:docMk/>
          <pc:sldMk cId="221630" sldId="266"/>
        </pc:sldMkLst>
      </pc:sldChg>
      <pc:sldChg chg="new del">
        <pc:chgData name="Meurrens, Erik A." userId="dfded0df-cbd1-4b87-b492-62b6e937ff05" providerId="ADAL" clId="{A365CC6C-27DE-4862-9C60-FD00CC2E7854}" dt="2024-12-02T01:17:49.843" v="1032" actId="2696"/>
        <pc:sldMkLst>
          <pc:docMk/>
          <pc:sldMk cId="1812199479" sldId="267"/>
        </pc:sldMkLst>
      </pc:sldChg>
      <pc:sldChg chg="new del">
        <pc:chgData name="Meurrens, Erik A." userId="dfded0df-cbd1-4b87-b492-62b6e937ff05" providerId="ADAL" clId="{A365CC6C-27DE-4862-9C60-FD00CC2E7854}" dt="2024-12-02T01:03:05.215" v="757" actId="47"/>
        <pc:sldMkLst>
          <pc:docMk/>
          <pc:sldMk cId="3207904835" sldId="267"/>
        </pc:sldMkLst>
      </pc:sldChg>
      <pc:sldChg chg="addSp delSp modSp add mod modAnim modNotesTx">
        <pc:chgData name="Meurrens, Erik A." userId="dfded0df-cbd1-4b87-b492-62b6e937ff05" providerId="ADAL" clId="{A365CC6C-27DE-4862-9C60-FD00CC2E7854}" dt="2024-12-03T13:07:42.494" v="10518" actId="20577"/>
        <pc:sldMkLst>
          <pc:docMk/>
          <pc:sldMk cId="3509420105" sldId="267"/>
        </pc:sldMkLst>
      </pc:sldChg>
      <pc:sldChg chg="ord">
        <pc:chgData name="Meurrens, Erik A." userId="dfded0df-cbd1-4b87-b492-62b6e937ff05" providerId="ADAL" clId="{A365CC6C-27DE-4862-9C60-FD00CC2E7854}" dt="2024-12-02T03:21:35.982" v="3178"/>
        <pc:sldMkLst>
          <pc:docMk/>
          <pc:sldMk cId="3717256042" sldId="271"/>
        </pc:sldMkLst>
      </pc:sldChg>
      <pc:sldChg chg="delSp add del mod">
        <pc:chgData name="Meurrens, Erik A." userId="dfded0df-cbd1-4b87-b492-62b6e937ff05" providerId="ADAL" clId="{A365CC6C-27DE-4862-9C60-FD00CC2E7854}" dt="2024-12-02T14:40:41.949" v="6243" actId="47"/>
        <pc:sldMkLst>
          <pc:docMk/>
          <pc:sldMk cId="1367509097" sldId="272"/>
        </pc:sldMkLst>
      </pc:sldChg>
      <pc:sldChg chg="addSp delSp modSp add del mod">
        <pc:chgData name="Meurrens, Erik A." userId="dfded0df-cbd1-4b87-b492-62b6e937ff05" providerId="ADAL" clId="{A365CC6C-27DE-4862-9C60-FD00CC2E7854}" dt="2024-12-03T12:54:12.088" v="9625" actId="47"/>
        <pc:sldMkLst>
          <pc:docMk/>
          <pc:sldMk cId="2439569041" sldId="273"/>
        </pc:sldMkLst>
      </pc:sldChg>
      <pc:sldChg chg="addSp delSp modSp mod delAnim modAnim">
        <pc:chgData name="Meurrens, Erik A." userId="dfded0df-cbd1-4b87-b492-62b6e937ff05" providerId="ADAL" clId="{A365CC6C-27DE-4862-9C60-FD00CC2E7854}" dt="2024-12-05T20:32:08.370" v="11059" actId="14100"/>
        <pc:sldMkLst>
          <pc:docMk/>
          <pc:sldMk cId="4127227280" sldId="279"/>
        </pc:sldMkLst>
      </pc:sldChg>
      <pc:sldChg chg="addSp delSp modSp new mod delAnim modAnim modNotesTx">
        <pc:chgData name="Meurrens, Erik A." userId="dfded0df-cbd1-4b87-b492-62b6e937ff05" providerId="ADAL" clId="{A365CC6C-27DE-4862-9C60-FD00CC2E7854}" dt="2024-12-05T20:11:42.253" v="11033"/>
        <pc:sldMkLst>
          <pc:docMk/>
          <pc:sldMk cId="268763785" sldId="280"/>
        </pc:sldMkLst>
      </pc:sldChg>
      <pc:sldChg chg="addSp delSp modSp new del mod">
        <pc:chgData name="Meurrens, Erik A." userId="dfded0df-cbd1-4b87-b492-62b6e937ff05" providerId="ADAL" clId="{A365CC6C-27DE-4862-9C60-FD00CC2E7854}" dt="2024-12-03T16:22:25.230" v="11007" actId="2696"/>
        <pc:sldMkLst>
          <pc:docMk/>
          <pc:sldMk cId="383458432" sldId="283"/>
        </pc:sldMkLst>
      </pc:sldChg>
      <pc:sldMasterChg chg="add addSldLayout">
        <pc:chgData name="Meurrens, Erik A." userId="dfded0df-cbd1-4b87-b492-62b6e937ff05" providerId="ADAL" clId="{A365CC6C-27DE-4862-9C60-FD00CC2E7854}" dt="2024-12-02T00:54:53.582" v="306" actId="27028"/>
        <pc:sldMasterMkLst>
          <pc:docMk/>
          <pc:sldMasterMk cId="2346279334" sldId="2147483723"/>
        </pc:sldMasterMkLst>
        <pc:sldLayoutChg chg="add">
          <pc:chgData name="Meurrens, Erik A." userId="dfded0df-cbd1-4b87-b492-62b6e937ff05" providerId="ADAL" clId="{A365CC6C-27DE-4862-9C60-FD00CC2E7854}" dt="2024-12-02T00:54:53.582" v="306" actId="27028"/>
          <pc:sldLayoutMkLst>
            <pc:docMk/>
            <pc:sldMasterMk cId="2346279334" sldId="2147483723"/>
            <pc:sldLayoutMk cId="2550146856" sldId="2147483718"/>
          </pc:sldLayoutMkLst>
        </pc:sldLayoutChg>
      </pc:sldMasterChg>
    </pc:docChg>
  </pc:docChgLst>
  <pc:docChgLst>
    <pc:chgData name="Simonson, Benjamin G." userId="S::bsimonson@ufl.edu::5a2d1149-2a23-48d9-ba27-5b0711f2de37" providerId="AD" clId="Web-{3ADF6482-315F-7B8A-45F5-4661FD303376}"/>
    <pc:docChg chg="modSld">
      <pc:chgData name="Simonson, Benjamin G." userId="S::bsimonson@ufl.edu::5a2d1149-2a23-48d9-ba27-5b0711f2de37" providerId="AD" clId="Web-{3ADF6482-315F-7B8A-45F5-4661FD303376}" dt="2024-11-25T19:07:34.187" v="0" actId="20577"/>
      <pc:docMkLst>
        <pc:docMk/>
      </pc:docMkLst>
      <pc:sldChg chg="modSp">
        <pc:chgData name="Simonson, Benjamin G." userId="S::bsimonson@ufl.edu::5a2d1149-2a23-48d9-ba27-5b0711f2de37" providerId="AD" clId="Web-{3ADF6482-315F-7B8A-45F5-4661FD303376}" dt="2024-11-25T19:07:34.187" v="0" actId="20577"/>
        <pc:sldMkLst>
          <pc:docMk/>
          <pc:sldMk cId="109857222" sldId="256"/>
        </pc:sldMkLst>
      </pc:sldChg>
    </pc:docChg>
  </pc:docChgLst>
  <pc:docChgLst>
    <pc:chgData name="Guest User" userId="S::urn:spo:anon#da277957ad455f0444214f4101f9db7765c1ced8dbc101d1569f5dc33bd56f3f::" providerId="AD" clId="Web-{B5CD550F-EFA2-DA7B-8D71-DD15779575EE}"/>
    <pc:docChg chg="addSld modSld">
      <pc:chgData name="Guest User" userId="S::urn:spo:anon#da277957ad455f0444214f4101f9db7765c1ced8dbc101d1569f5dc33bd56f3f::" providerId="AD" clId="Web-{B5CD550F-EFA2-DA7B-8D71-DD15779575EE}" dt="2024-12-03T06:30:07.209" v="29" actId="1076"/>
      <pc:docMkLst>
        <pc:docMk/>
      </pc:docMkLst>
      <pc:sldChg chg="addSp delSp modSp new addAnim">
        <pc:chgData name="Guest User" userId="S::urn:spo:anon#da277957ad455f0444214f4101f9db7765c1ced8dbc101d1569f5dc33bd56f3f::" providerId="AD" clId="Web-{B5CD550F-EFA2-DA7B-8D71-DD15779575EE}" dt="2024-12-03T06:30:07.209" v="29" actId="1076"/>
        <pc:sldMkLst>
          <pc:docMk/>
          <pc:sldMk cId="4127227280" sldId="279"/>
        </pc:sldMkLst>
      </pc:sldChg>
    </pc:docChg>
  </pc:docChgLst>
  <pc:docChgLst>
    <pc:chgData name="Guest User" userId="S::urn:spo:anon#da277957ad455f0444214f4101f9db7765c1ced8dbc101d1569f5dc33bd56f3f::" providerId="AD" clId="Web-{35B65641-0BF4-C9FF-7F42-5F2901E3AFC6}"/>
    <pc:docChg chg="addSld delSld modSld">
      <pc:chgData name="Guest User" userId="S::urn:spo:anon#da277957ad455f0444214f4101f9db7765c1ced8dbc101d1569f5dc33bd56f3f::" providerId="AD" clId="Web-{35B65641-0BF4-C9FF-7F42-5F2901E3AFC6}" dt="2024-12-02T19:33:54.063" v="362" actId="20577"/>
      <pc:docMkLst>
        <pc:docMk/>
      </pc:docMkLst>
      <pc:sldChg chg="addSp delSp modSp mod setBg">
        <pc:chgData name="Guest User" userId="S::urn:spo:anon#da277957ad455f0444214f4101f9db7765c1ced8dbc101d1569f5dc33bd56f3f::" providerId="AD" clId="Web-{35B65641-0BF4-C9FF-7F42-5F2901E3AFC6}" dt="2024-12-02T19:33:47.141" v="361" actId="20577"/>
        <pc:sldMkLst>
          <pc:docMk/>
          <pc:sldMk cId="1166153715" sldId="268"/>
        </pc:sldMkLst>
      </pc:sldChg>
      <pc:sldChg chg="addSp delSp modSp mod setBg">
        <pc:chgData name="Guest User" userId="S::urn:spo:anon#da277957ad455f0444214f4101f9db7765c1ced8dbc101d1569f5dc33bd56f3f::" providerId="AD" clId="Web-{35B65641-0BF4-C9FF-7F42-5F2901E3AFC6}" dt="2024-12-02T19:33:54.063" v="362" actId="20577"/>
        <pc:sldMkLst>
          <pc:docMk/>
          <pc:sldMk cId="3123652984" sldId="269"/>
        </pc:sldMkLst>
      </pc:sldChg>
      <pc:sldChg chg="addSp delSp modSp mod setBg">
        <pc:chgData name="Guest User" userId="S::urn:spo:anon#da277957ad455f0444214f4101f9db7765c1ced8dbc101d1569f5dc33bd56f3f::" providerId="AD" clId="Web-{35B65641-0BF4-C9FF-7F42-5F2901E3AFC6}" dt="2024-12-02T19:32:17.669" v="356" actId="14100"/>
        <pc:sldMkLst>
          <pc:docMk/>
          <pc:sldMk cId="3784310270" sldId="270"/>
        </pc:sldMkLst>
      </pc:sldChg>
      <pc:sldChg chg="addSp delSp modSp mod setBg">
        <pc:chgData name="Guest User" userId="S::urn:spo:anon#da277957ad455f0444214f4101f9db7765c1ced8dbc101d1569f5dc33bd56f3f::" providerId="AD" clId="Web-{35B65641-0BF4-C9FF-7F42-5F2901E3AFC6}" dt="2024-12-02T19:19:12.169" v="309" actId="1076"/>
        <pc:sldMkLst>
          <pc:docMk/>
          <pc:sldMk cId="3717256042" sldId="271"/>
        </pc:sldMkLst>
      </pc:sldChg>
      <pc:sldChg chg="new del">
        <pc:chgData name="Guest User" userId="S::urn:spo:anon#da277957ad455f0444214f4101f9db7765c1ced8dbc101d1569f5dc33bd56f3f::" providerId="AD" clId="Web-{35B65641-0BF4-C9FF-7F42-5F2901E3AFC6}" dt="2024-12-02T19:04:57.463" v="286"/>
        <pc:sldMkLst>
          <pc:docMk/>
          <pc:sldMk cId="1483753035" sldId="274"/>
        </pc:sldMkLst>
      </pc:sldChg>
      <pc:sldChg chg="addSp modSp new mod setBg">
        <pc:chgData name="Guest User" userId="S::urn:spo:anon#da277957ad455f0444214f4101f9db7765c1ced8dbc101d1569f5dc33bd56f3f::" providerId="AD" clId="Web-{35B65641-0BF4-C9FF-7F42-5F2901E3AFC6}" dt="2024-12-02T19:05:07.401" v="289"/>
        <pc:sldMkLst>
          <pc:docMk/>
          <pc:sldMk cId="2852592490" sldId="275"/>
        </pc:sldMkLst>
      </pc:sldChg>
      <pc:sldChg chg="addSp delSp modSp new mod setBg">
        <pc:chgData name="Guest User" userId="S::urn:spo:anon#da277957ad455f0444214f4101f9db7765c1ced8dbc101d1569f5dc33bd56f3f::" providerId="AD" clId="Web-{35B65641-0BF4-C9FF-7F42-5F2901E3AFC6}" dt="2024-12-02T19:07:11.280" v="295"/>
        <pc:sldMkLst>
          <pc:docMk/>
          <pc:sldMk cId="3441897494" sldId="276"/>
        </pc:sldMkLst>
      </pc:sldChg>
    </pc:docChg>
  </pc:docChgLst>
  <pc:docChgLst>
    <pc:chgData name="Jalloul, Ryan" userId="S::rjalloul@ufl.edu::95dcb300-5dd2-4bf8-8d8c-f7ff149b0def" providerId="AD" clId="Web-{D470B2CD-F640-5EF1-4948-306FE082E75C}"/>
    <pc:docChg chg="modSld">
      <pc:chgData name="Jalloul, Ryan" userId="S::rjalloul@ufl.edu::95dcb300-5dd2-4bf8-8d8c-f7ff149b0def" providerId="AD" clId="Web-{D470B2CD-F640-5EF1-4948-306FE082E75C}" dt="2025-03-06T15:28:09.829" v="14" actId="20577"/>
      <pc:docMkLst>
        <pc:docMk/>
      </pc:docMkLst>
      <pc:sldChg chg="modSp">
        <pc:chgData name="Jalloul, Ryan" userId="S::rjalloul@ufl.edu::95dcb300-5dd2-4bf8-8d8c-f7ff149b0def" providerId="AD" clId="Web-{D470B2CD-F640-5EF1-4948-306FE082E75C}" dt="2025-03-06T15:28:09.829" v="14" actId="20577"/>
        <pc:sldMkLst>
          <pc:docMk/>
          <pc:sldMk cId="609691121" sldId="287"/>
        </pc:sldMkLst>
        <pc:spChg chg="mod">
          <ac:chgData name="Jalloul, Ryan" userId="S::rjalloul@ufl.edu::95dcb300-5dd2-4bf8-8d8c-f7ff149b0def" providerId="AD" clId="Web-{D470B2CD-F640-5EF1-4948-306FE082E75C}" dt="2025-03-06T15:28:09.829" v="14" actId="20577"/>
          <ac:spMkLst>
            <pc:docMk/>
            <pc:sldMk cId="609691121" sldId="287"/>
            <ac:spMk id="20" creationId="{F4756C5C-519A-7941-5301-DA5BCE71E7DF}"/>
          </ac:spMkLst>
        </pc:spChg>
      </pc:sldChg>
    </pc:docChg>
  </pc:docChgLst>
  <pc:docChgLst>
    <pc:chgData name="Guest User" userId="S::urn:spo:anon#da277957ad455f0444214f4101f9db7765c1ced8dbc101d1569f5dc33bd56f3f::" providerId="AD" clId="Web-{6339DACB-BD4E-DDB0-C94F-E17606110847}"/>
    <pc:docChg chg="modSld">
      <pc:chgData name="Guest User" userId="S::urn:spo:anon#da277957ad455f0444214f4101f9db7765c1ced8dbc101d1569f5dc33bd56f3f::" providerId="AD" clId="Web-{6339DACB-BD4E-DDB0-C94F-E17606110847}" dt="2024-12-02T22:21:32.932" v="7"/>
      <pc:docMkLst>
        <pc:docMk/>
      </pc:docMkLst>
      <pc:sldChg chg="addSp delSp modSp">
        <pc:chgData name="Guest User" userId="S::urn:spo:anon#da277957ad455f0444214f4101f9db7765c1ced8dbc101d1569f5dc33bd56f3f::" providerId="AD" clId="Web-{6339DACB-BD4E-DDB0-C94F-E17606110847}" dt="2024-12-02T22:21:32.932" v="7"/>
        <pc:sldMkLst>
          <pc:docMk/>
          <pc:sldMk cId="1166153715" sldId="268"/>
        </pc:sldMkLst>
      </pc:sldChg>
    </pc:docChg>
  </pc:docChgLst>
  <pc:docChgLst>
    <pc:chgData name="Simonson, Benjamin G." userId="S::bsimonson@ufl.edu::5a2d1149-2a23-48d9-ba27-5b0711f2de37" providerId="AD" clId="Web-{08B5D5CD-B953-3427-739C-B64F2C633466}"/>
    <pc:docChg chg="modSld">
      <pc:chgData name="Simonson, Benjamin G." userId="S::bsimonson@ufl.edu::5a2d1149-2a23-48d9-ba27-5b0711f2de37" providerId="AD" clId="Web-{08B5D5CD-B953-3427-739C-B64F2C633466}" dt="2025-03-05T20:47:36.792" v="7" actId="1076"/>
      <pc:docMkLst>
        <pc:docMk/>
      </pc:docMkLst>
      <pc:sldChg chg="addSp modSp">
        <pc:chgData name="Simonson, Benjamin G." userId="S::bsimonson@ufl.edu::5a2d1149-2a23-48d9-ba27-5b0711f2de37" providerId="AD" clId="Web-{08B5D5CD-B953-3427-739C-B64F2C633466}" dt="2025-03-05T20:47:36.792" v="7" actId="1076"/>
        <pc:sldMkLst>
          <pc:docMk/>
          <pc:sldMk cId="3684622632" sldId="284"/>
        </pc:sldMkLst>
        <pc:picChg chg="add mod">
          <ac:chgData name="Simonson, Benjamin G." userId="S::bsimonson@ufl.edu::5a2d1149-2a23-48d9-ba27-5b0711f2de37" providerId="AD" clId="Web-{08B5D5CD-B953-3427-739C-B64F2C633466}" dt="2025-03-05T20:47:18.339" v="4" actId="1076"/>
          <ac:picMkLst>
            <pc:docMk/>
            <pc:sldMk cId="3684622632" sldId="284"/>
            <ac:picMk id="3" creationId="{7DF60C5B-20B0-BB9D-7BD1-3E1BD92AA03A}"/>
          </ac:picMkLst>
        </pc:picChg>
        <pc:picChg chg="mod">
          <ac:chgData name="Simonson, Benjamin G." userId="S::bsimonson@ufl.edu::5a2d1149-2a23-48d9-ba27-5b0711f2de37" providerId="AD" clId="Web-{08B5D5CD-B953-3427-739C-B64F2C633466}" dt="2025-03-05T20:47:36.792" v="7" actId="1076"/>
          <ac:picMkLst>
            <pc:docMk/>
            <pc:sldMk cId="3684622632" sldId="284"/>
            <ac:picMk id="5" creationId="{19F209D6-B13A-E653-C450-1FDCEDCBF2EE}"/>
          </ac:picMkLst>
        </pc:picChg>
        <pc:picChg chg="mod">
          <ac:chgData name="Simonson, Benjamin G." userId="S::bsimonson@ufl.edu::5a2d1149-2a23-48d9-ba27-5b0711f2de37" providerId="AD" clId="Web-{08B5D5CD-B953-3427-739C-B64F2C633466}" dt="2025-03-05T20:47:22.542" v="5" actId="1076"/>
          <ac:picMkLst>
            <pc:docMk/>
            <pc:sldMk cId="3684622632" sldId="284"/>
            <ac:picMk id="9" creationId="{EDB9ADDB-A70B-8F18-D637-C1B3B4CDAE50}"/>
          </ac:picMkLst>
        </pc:picChg>
      </pc:sldChg>
    </pc:docChg>
  </pc:docChgLst>
  <pc:docChgLst>
    <pc:chgData name="Tobon, Evan S." userId="S::evantobon@ufl.edu::911e0d2d-af8b-4fa7-b0a3-5095a2614505" providerId="AD" clId="Web-{9A663119-BA69-CF0D-1D75-A24A6BD9F20F}"/>
    <pc:docChg chg="modSld">
      <pc:chgData name="Tobon, Evan S." userId="S::evantobon@ufl.edu::911e0d2d-af8b-4fa7-b0a3-5095a2614505" providerId="AD" clId="Web-{9A663119-BA69-CF0D-1D75-A24A6BD9F20F}" dt="2024-12-03T07:10:56.540" v="0" actId="14100"/>
      <pc:docMkLst>
        <pc:docMk/>
      </pc:docMkLst>
      <pc:sldChg chg="modSp">
        <pc:chgData name="Tobon, Evan S." userId="S::evantobon@ufl.edu::911e0d2d-af8b-4fa7-b0a3-5095a2614505" providerId="AD" clId="Web-{9A663119-BA69-CF0D-1D75-A24A6BD9F20F}" dt="2024-12-03T07:10:56.540" v="0" actId="14100"/>
        <pc:sldMkLst>
          <pc:docMk/>
          <pc:sldMk cId="1244017036" sldId="278"/>
        </pc:sldMkLst>
      </pc:sldChg>
    </pc:docChg>
  </pc:docChgLst>
  <pc:docChgLst>
    <pc:chgData name="Guest User" userId="S::urn:spo:anon#da277957ad455f0444214f4101f9db7765c1ced8dbc101d1569f5dc33bd56f3f::" providerId="AD" clId="Web-{78113694-9327-58C5-D864-5DC6C5EE3A34}"/>
    <pc:docChg chg="addSld delSld modSld">
      <pc:chgData name="Guest User" userId="S::urn:spo:anon#da277957ad455f0444214f4101f9db7765c1ced8dbc101d1569f5dc33bd56f3f::" providerId="AD" clId="Web-{78113694-9327-58C5-D864-5DC6C5EE3A34}" dt="2024-12-02T03:05:21.379" v="1957" actId="20577"/>
      <pc:docMkLst>
        <pc:docMk/>
      </pc:docMkLst>
      <pc:sldChg chg="del">
        <pc:chgData name="Guest User" userId="S::urn:spo:anon#da277957ad455f0444214f4101f9db7765c1ced8dbc101d1569f5dc33bd56f3f::" providerId="AD" clId="Web-{78113694-9327-58C5-D864-5DC6C5EE3A34}" dt="2024-12-02T02:43:49.758" v="1109"/>
        <pc:sldMkLst>
          <pc:docMk/>
          <pc:sldMk cId="27747900" sldId="262"/>
        </pc:sldMkLst>
      </pc:sldChg>
      <pc:sldChg chg="modSp">
        <pc:chgData name="Guest User" userId="S::urn:spo:anon#da277957ad455f0444214f4101f9db7765c1ced8dbc101d1569f5dc33bd56f3f::" providerId="AD" clId="Web-{78113694-9327-58C5-D864-5DC6C5EE3A34}" dt="2024-12-02T03:05:21.379" v="1957" actId="20577"/>
        <pc:sldMkLst>
          <pc:docMk/>
          <pc:sldMk cId="1872801260" sldId="265"/>
        </pc:sldMkLst>
      </pc:sldChg>
      <pc:sldChg chg="modSp new">
        <pc:chgData name="Guest User" userId="S::urn:spo:anon#da277957ad455f0444214f4101f9db7765c1ced8dbc101d1569f5dc33bd56f3f::" providerId="AD" clId="Web-{78113694-9327-58C5-D864-5DC6C5EE3A34}" dt="2024-12-02T02:34:37.018" v="629" actId="20577"/>
        <pc:sldMkLst>
          <pc:docMk/>
          <pc:sldMk cId="1166153715" sldId="268"/>
        </pc:sldMkLst>
      </pc:sldChg>
      <pc:sldChg chg="modSp new">
        <pc:chgData name="Guest User" userId="S::urn:spo:anon#da277957ad455f0444214f4101f9db7765c1ced8dbc101d1569f5dc33bd56f3f::" providerId="AD" clId="Web-{78113694-9327-58C5-D864-5DC6C5EE3A34}" dt="2024-12-02T02:40:17.559" v="824" actId="20577"/>
        <pc:sldMkLst>
          <pc:docMk/>
          <pc:sldMk cId="3123652984" sldId="269"/>
        </pc:sldMkLst>
      </pc:sldChg>
      <pc:sldChg chg="modSp new">
        <pc:chgData name="Guest User" userId="S::urn:spo:anon#da277957ad455f0444214f4101f9db7765c1ced8dbc101d1569f5dc33bd56f3f::" providerId="AD" clId="Web-{78113694-9327-58C5-D864-5DC6C5EE3A34}" dt="2024-12-02T02:53:52.167" v="1570" actId="20577"/>
        <pc:sldMkLst>
          <pc:docMk/>
          <pc:sldMk cId="3784310270" sldId="270"/>
        </pc:sldMkLst>
      </pc:sldChg>
      <pc:sldChg chg="addSp modSp new">
        <pc:chgData name="Guest User" userId="S::urn:spo:anon#da277957ad455f0444214f4101f9db7765c1ced8dbc101d1569f5dc33bd56f3f::" providerId="AD" clId="Web-{78113694-9327-58C5-D864-5DC6C5EE3A34}" dt="2024-12-02T02:57:15.939" v="1670" actId="20577"/>
        <pc:sldMkLst>
          <pc:docMk/>
          <pc:sldMk cId="3717256042" sldId="271"/>
        </pc:sldMkLst>
      </pc:sldChg>
    </pc:docChg>
  </pc:docChgLst>
</pc:chgInfo>
</file>

<file path=ppt/charts/_rels/chart1.xml.rels><?xml version="1.0" encoding="UTF-8" standalone="yes"?>
<Relationships xmlns="http://schemas.openxmlformats.org/package/2006/relationships"><Relationship Id="rId2" Type="http://schemas.openxmlformats.org/officeDocument/2006/relationships/oleObject" Target="Milestone%20and%20task%20project%20timeline1" TargetMode="External"/><Relationship Id="rId1" Type="http://schemas.openxmlformats.org/officeDocument/2006/relationships/image" Target="../media/image14.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800" b="1" i="0" u="none" strike="noStrike" kern="1200" spc="0" baseline="0">
                <a:solidFill>
                  <a:schemeClr val="accent1">
                    <a:lumMod val="75000"/>
                  </a:schemeClr>
                </a:solidFill>
                <a:latin typeface="+mn-lt"/>
                <a:ea typeface="+mn-ea"/>
                <a:cs typeface="+mn-cs"/>
              </a:defRPr>
            </a:pPr>
            <a:r>
              <a:rPr lang="en-US" sz="1800" b="1">
                <a:solidFill>
                  <a:schemeClr val="accent1">
                    <a:lumMod val="75000"/>
                  </a:schemeClr>
                </a:solidFill>
                <a:latin typeface="+mn-lt"/>
              </a:rPr>
              <a:t>Parking Availability System</a:t>
            </a:r>
            <a:r>
              <a:rPr lang="en-US" sz="1800" b="1" baseline="0">
                <a:solidFill>
                  <a:schemeClr val="accent1">
                    <a:lumMod val="75000"/>
                  </a:schemeClr>
                </a:solidFill>
                <a:latin typeface="+mn-lt"/>
              </a:rPr>
              <a:t> Rough Timeline</a:t>
            </a:r>
            <a:endParaRPr lang="en-US" sz="1800" b="1">
              <a:solidFill>
                <a:schemeClr val="accent1">
                  <a:lumMod val="75000"/>
                </a:schemeClr>
              </a:solidFill>
              <a:latin typeface="+mn-lt"/>
            </a:endParaRPr>
          </a:p>
        </c:rich>
      </c:tx>
      <c:layout>
        <c:manualLayout>
          <c:xMode val="edge"/>
          <c:yMode val="edge"/>
          <c:x val="0.28636575982530382"/>
          <c:y val="3.6859914579729133E-2"/>
        </c:manualLayout>
      </c:layout>
      <c:overlay val="0"/>
      <c:spPr>
        <a:noFill/>
        <a:ln>
          <a:noFill/>
        </a:ln>
        <a:effectLst/>
      </c:spPr>
    </c:title>
    <c:autoTitleDeleted val="0"/>
    <c:plotArea>
      <c:layout>
        <c:manualLayout>
          <c:layoutTarget val="inner"/>
          <c:xMode val="edge"/>
          <c:yMode val="edge"/>
          <c:x val="5.6978185383786448E-2"/>
          <c:y val="7.8828945337177894E-2"/>
          <c:w val="0.87548045355302873"/>
          <c:h val="0.89401558523578717"/>
        </c:manualLayout>
      </c:layout>
      <c:scatterChart>
        <c:scatterStyle val="lineMarker"/>
        <c:varyColors val="0"/>
        <c:ser>
          <c:idx val="1"/>
          <c:order val="0"/>
          <c:tx>
            <c:v>Tasks</c:v>
          </c:tx>
          <c:spPr>
            <a:ln w="25400" cap="rnd">
              <a:noFill/>
              <a:round/>
            </a:ln>
            <a:effectLst/>
          </c:spPr>
          <c:marker>
            <c:symbol val="diamond"/>
            <c:size val="12"/>
            <c:spPr>
              <a:solidFill>
                <a:schemeClr val="accent1">
                  <a:lumMod val="60000"/>
                  <a:lumOff val="40000"/>
                </a:schemeClr>
              </a:solidFill>
              <a:ln w="9525">
                <a:noFill/>
              </a:ln>
              <a:effectLst/>
            </c:spPr>
          </c:marker>
          <c:dLbls>
            <c:dLbl>
              <c:idx val="0"/>
              <c:tx>
                <c:rich>
                  <a:bodyPr/>
                  <a:lstStyle/>
                  <a:p>
                    <a:endParaRPr lang="en-US"/>
                  </a:p>
                </c:rich>
              </c:tx>
              <c:dLblPos val="l"/>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85FD-43D1-A231-24727325C1B1}"/>
                </c:ext>
              </c:extLst>
            </c:dLbl>
            <c:dLbl>
              <c:idx val="1"/>
              <c:tx>
                <c:rich>
                  <a:bodyPr/>
                  <a:lstStyle/>
                  <a:p>
                    <a:fld id="{564FF4B1-C5B7-4C5E-A33C-F7B3A67F7015}"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85FD-43D1-A231-24727325C1B1}"/>
                </c:ext>
              </c:extLst>
            </c:dLbl>
            <c:dLbl>
              <c:idx val="2"/>
              <c:tx>
                <c:rich>
                  <a:bodyPr/>
                  <a:lstStyle/>
                  <a:p>
                    <a:fld id="{B24E1391-C8E4-47D1-8797-DEDEFA911611}"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85FD-43D1-A231-24727325C1B1}"/>
                </c:ext>
              </c:extLst>
            </c:dLbl>
            <c:dLbl>
              <c:idx val="3"/>
              <c:tx>
                <c:rich>
                  <a:bodyPr/>
                  <a:lstStyle/>
                  <a:p>
                    <a:fld id="{B9ACF385-F051-4091-8349-39574BDD4BF5}"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85FD-43D1-A231-24727325C1B1}"/>
                </c:ext>
              </c:extLst>
            </c:dLbl>
            <c:dLbl>
              <c:idx val="4"/>
              <c:tx>
                <c:rich>
                  <a:bodyPr/>
                  <a:lstStyle/>
                  <a:p>
                    <a:fld id="{E6B2386B-B3A7-43B4-BBEF-39ACA6C64C74}"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85FD-43D1-A231-24727325C1B1}"/>
                </c:ext>
              </c:extLst>
            </c:dLbl>
            <c:dLbl>
              <c:idx val="5"/>
              <c:tx>
                <c:rich>
                  <a:bodyPr/>
                  <a:lstStyle/>
                  <a:p>
                    <a:fld id="{A647D630-41EB-4D49-92EC-9A39C2DDD8E1}"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85FD-43D1-A231-24727325C1B1}"/>
                </c:ext>
              </c:extLst>
            </c:dLbl>
            <c:dLbl>
              <c:idx val="6"/>
              <c:tx>
                <c:rich>
                  <a:bodyPr/>
                  <a:lstStyle/>
                  <a:p>
                    <a:fld id="{3F11DE60-B7A7-4E1F-9962-953C452887D4}"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85FD-43D1-A231-24727325C1B1}"/>
                </c:ext>
              </c:extLst>
            </c:dLbl>
            <c:dLbl>
              <c:idx val="7"/>
              <c:tx>
                <c:rich>
                  <a:bodyPr/>
                  <a:lstStyle/>
                  <a:p>
                    <a:fld id="{E126F286-22A2-45E4-81BF-DB77E1812DB2}"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85FD-43D1-A231-24727325C1B1}"/>
                </c:ext>
              </c:extLst>
            </c:dLbl>
            <c:dLbl>
              <c:idx val="8"/>
              <c:tx>
                <c:rich>
                  <a:bodyPr/>
                  <a:lstStyle/>
                  <a:p>
                    <a:fld id="{2C744909-665A-4D37-85CE-95BA2B5A5925}"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85FD-43D1-A231-24727325C1B1}"/>
                </c:ext>
              </c:extLst>
            </c:dLbl>
            <c:dLbl>
              <c:idx val="9"/>
              <c:tx>
                <c:rich>
                  <a:bodyPr/>
                  <a:lstStyle/>
                  <a:p>
                    <a:fld id="{992B58DA-44FD-48E9-AAED-586229F62CD9}"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85FD-43D1-A231-24727325C1B1}"/>
                </c:ext>
              </c:extLst>
            </c:dLbl>
            <c:dLbl>
              <c:idx val="10"/>
              <c:tx>
                <c:rich>
                  <a:bodyPr/>
                  <a:lstStyle/>
                  <a:p>
                    <a:fld id="{EBFE6424-5174-490F-BCC3-F10878927198}"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85FD-43D1-A231-24727325C1B1}"/>
                </c:ext>
              </c:extLst>
            </c:dLbl>
            <c:dLbl>
              <c:idx val="11"/>
              <c:tx>
                <c:rich>
                  <a:bodyPr/>
                  <a:lstStyle/>
                  <a:p>
                    <a:fld id="{70A3E43B-8678-4B26-A9DC-94D9B8E821E9}" type="CELLRANGE">
                      <a:rPr lang="en-US"/>
                      <a:pPr/>
                      <a:t>[CELLRANGE]</a:t>
                    </a:fld>
                    <a:endParaRPr lang="en-US"/>
                  </a:p>
                </c:rich>
              </c:tx>
              <c:dLblPos val="l"/>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85FD-43D1-A231-24727325C1B1}"/>
                </c:ext>
              </c:extLst>
            </c:dLbl>
            <c:dLbl>
              <c:idx val="12"/>
              <c:tx>
                <c:rich>
                  <a:bodyPr/>
                  <a:lstStyle/>
                  <a:p>
                    <a:endParaRPr lang="en-US"/>
                  </a:p>
                </c:rich>
              </c:tx>
              <c:dLblPos val="l"/>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85FD-43D1-A231-24727325C1B1}"/>
                </c:ext>
              </c:extLst>
            </c:dLbl>
            <c:spPr>
              <a:solidFill>
                <a:schemeClr val="bg1">
                  <a:alpha val="60000"/>
                </a:schemeClr>
              </a:solid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l"/>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errBars>
            <c:errDir val="x"/>
            <c:errBarType val="plus"/>
            <c:errValType val="cust"/>
            <c:noEndCap val="1"/>
            <c:plus>
              <c:numRef>
                <c:f>'[Milestone and task project timeline1]Timeline'!$D$30:$D$42</c:f>
                <c:numCache>
                  <c:formatCode>General</c:formatCode>
                  <c:ptCount val="13"/>
                  <c:pt idx="1">
                    <c:v>7</c:v>
                  </c:pt>
                  <c:pt idx="2">
                    <c:v>7</c:v>
                  </c:pt>
                  <c:pt idx="3">
                    <c:v>7</c:v>
                  </c:pt>
                  <c:pt idx="4">
                    <c:v>7</c:v>
                  </c:pt>
                  <c:pt idx="5">
                    <c:v>14</c:v>
                  </c:pt>
                  <c:pt idx="6">
                    <c:v>7</c:v>
                  </c:pt>
                  <c:pt idx="7">
                    <c:v>14</c:v>
                  </c:pt>
                  <c:pt idx="8">
                    <c:v>14</c:v>
                  </c:pt>
                  <c:pt idx="9">
                    <c:v>21</c:v>
                  </c:pt>
                  <c:pt idx="10">
                    <c:v>21</c:v>
                  </c:pt>
                  <c:pt idx="11">
                    <c:v>21</c:v>
                  </c:pt>
                </c:numCache>
              </c:numRef>
            </c:plus>
            <c:minus>
              <c:numLit>
                <c:formatCode>General</c:formatCode>
                <c:ptCount val="1"/>
                <c:pt idx="0">
                  <c:v>1</c:v>
                </c:pt>
              </c:numLit>
            </c:minus>
            <c:spPr>
              <a:noFill/>
              <a:ln w="152400" cap="flat" cmpd="sng" algn="ctr">
                <a:solidFill>
                  <a:schemeClr val="accent1"/>
                </a:solidFill>
                <a:round/>
              </a:ln>
              <a:effectLst/>
            </c:spPr>
          </c:errBars>
          <c:errBars>
            <c:errDir val="y"/>
            <c:errBarType val="minus"/>
            <c:errValType val="cust"/>
            <c:noEndCap val="1"/>
            <c:plus>
              <c:numLit>
                <c:formatCode>General</c:formatCode>
                <c:ptCount val="1"/>
                <c:pt idx="0">
                  <c:v>0</c:v>
                </c:pt>
              </c:numLit>
            </c:plus>
            <c:minus>
              <c:numRef>
                <c:f>'[Milestone and task project timeline1]Timeline'!$G$30:$G$42</c:f>
                <c:numCache>
                  <c:formatCode>General</c:formatCode>
                  <c:ptCount val="13"/>
                  <c:pt idx="1">
                    <c:v>-35</c:v>
                  </c:pt>
                  <c:pt idx="2">
                    <c:v>-45</c:v>
                  </c:pt>
                  <c:pt idx="3">
                    <c:v>-65</c:v>
                  </c:pt>
                  <c:pt idx="4">
                    <c:v>-75</c:v>
                  </c:pt>
                  <c:pt idx="5">
                    <c:v>-25</c:v>
                  </c:pt>
                  <c:pt idx="6">
                    <c:v>-55</c:v>
                  </c:pt>
                  <c:pt idx="7">
                    <c:v>-85</c:v>
                  </c:pt>
                  <c:pt idx="8">
                    <c:v>-95</c:v>
                  </c:pt>
                  <c:pt idx="9">
                    <c:v>-110</c:v>
                  </c:pt>
                  <c:pt idx="10">
                    <c:v>-25</c:v>
                  </c:pt>
                  <c:pt idx="11">
                    <c:v>-35</c:v>
                  </c:pt>
                </c:numCache>
              </c:numRef>
            </c:minus>
            <c:spPr>
              <a:noFill/>
              <a:ln w="12700" cap="flat" cmpd="sng" algn="ctr">
                <a:solidFill>
                  <a:schemeClr val="accent1">
                    <a:lumMod val="75000"/>
                    <a:alpha val="70000"/>
                  </a:schemeClr>
                </a:solidFill>
                <a:prstDash val="solid"/>
                <a:round/>
              </a:ln>
              <a:effectLst/>
            </c:spPr>
          </c:errBars>
          <c:xVal>
            <c:numRef>
              <c:f>'[Milestone and task project timeline1]Timeline'!$B$30:$B$42</c:f>
              <c:numCache>
                <c:formatCode>m/d/yyyy</c:formatCode>
                <c:ptCount val="13"/>
                <c:pt idx="1">
                  <c:v>45726</c:v>
                </c:pt>
                <c:pt idx="2">
                  <c:v>45726</c:v>
                </c:pt>
                <c:pt idx="3">
                  <c:v>45733</c:v>
                </c:pt>
                <c:pt idx="4">
                  <c:v>45733</c:v>
                </c:pt>
                <c:pt idx="5">
                  <c:v>45719</c:v>
                </c:pt>
                <c:pt idx="6">
                  <c:v>45726</c:v>
                </c:pt>
                <c:pt idx="7">
                  <c:v>45740</c:v>
                </c:pt>
                <c:pt idx="8">
                  <c:v>45740</c:v>
                </c:pt>
                <c:pt idx="9">
                  <c:v>45754</c:v>
                </c:pt>
                <c:pt idx="10">
                  <c:v>45745</c:v>
                </c:pt>
                <c:pt idx="11">
                  <c:v>45745</c:v>
                </c:pt>
              </c:numCache>
            </c:numRef>
          </c:xVal>
          <c:yVal>
            <c:numRef>
              <c:f>'[Milestone and task project timeline1]Timeline'!$F$30:$F$42</c:f>
              <c:numCache>
                <c:formatCode>General</c:formatCode>
                <c:ptCount val="13"/>
                <c:pt idx="1">
                  <c:v>-35</c:v>
                </c:pt>
                <c:pt idx="2">
                  <c:v>-45</c:v>
                </c:pt>
                <c:pt idx="3">
                  <c:v>-65</c:v>
                </c:pt>
                <c:pt idx="4">
                  <c:v>-75</c:v>
                </c:pt>
                <c:pt idx="5">
                  <c:v>-25</c:v>
                </c:pt>
                <c:pt idx="6">
                  <c:v>-55</c:v>
                </c:pt>
                <c:pt idx="7">
                  <c:v>-85</c:v>
                </c:pt>
                <c:pt idx="8">
                  <c:v>-95</c:v>
                </c:pt>
                <c:pt idx="9">
                  <c:v>-110</c:v>
                </c:pt>
                <c:pt idx="10">
                  <c:v>-25</c:v>
                </c:pt>
                <c:pt idx="11">
                  <c:v>-35</c:v>
                </c:pt>
              </c:numCache>
            </c:numRef>
          </c:yVal>
          <c:smooth val="0"/>
          <c:extLst>
            <c:ext xmlns:c15="http://schemas.microsoft.com/office/drawing/2012/chart" uri="{02D57815-91ED-43cb-92C2-25804820EDAC}">
              <c15:datalabelsRange>
                <c15:f>'[Milestone and task project timeline1]Timeline'!$E$30:$E$42</c15:f>
                <c15:dlblRangeCache>
                  <c:ptCount val="13"/>
                  <c:pt idx="1">
                    <c:v>Design Robust Conn Tests</c:v>
                  </c:pt>
                  <c:pt idx="2">
                    <c:v>Design Robust LPD Tests</c:v>
                  </c:pt>
                  <c:pt idx="3">
                    <c:v>Mobile app user testing (Debt)</c:v>
                  </c:pt>
                  <c:pt idx="4">
                    <c:v>Benchmark HW Perf</c:v>
                  </c:pt>
                  <c:pt idx="5">
                    <c:v>ESP32 Repeater (Debt)</c:v>
                  </c:pt>
                  <c:pt idx="6">
                    <c:v>Configure Cam Settings</c:v>
                  </c:pt>
                  <c:pt idx="7">
                    <c:v>Maximize LPD HW Perf</c:v>
                  </c:pt>
                  <c:pt idx="8">
                    <c:v>Maximize LPD Algo Perf</c:v>
                  </c:pt>
                  <c:pt idx="9">
                    <c:v>Backend Car Tracking</c:v>
                  </c:pt>
                  <c:pt idx="10">
                    <c:v>Image Caching </c:v>
                  </c:pt>
                  <c:pt idx="11">
                    <c:v>Final Housing Design</c:v>
                  </c:pt>
                  <c:pt idx="12">
                    <c:v>Insert new rows above this one</c:v>
                  </c:pt>
                </c15:dlblRangeCache>
              </c15:datalabelsRange>
            </c:ext>
            <c:ext xmlns:c16="http://schemas.microsoft.com/office/drawing/2014/chart" uri="{C3380CC4-5D6E-409C-BE32-E72D297353CC}">
              <c16:uniqueId val="{0000000D-85FD-43D1-A231-24727325C1B1}"/>
            </c:ext>
          </c:extLst>
        </c:ser>
        <c:ser>
          <c:idx val="0"/>
          <c:order val="1"/>
          <c:tx>
            <c:v>Milestones</c:v>
          </c:tx>
          <c:spPr>
            <a:ln w="25400" cap="rnd">
              <a:noFill/>
              <a:round/>
            </a:ln>
            <a:effectLst/>
          </c:spPr>
          <c:marker>
            <c:symbol val="diamond"/>
            <c:size val="14"/>
            <c:spPr>
              <a:solidFill>
                <a:schemeClr val="tx1"/>
              </a:solidFill>
              <a:ln w="9525">
                <a:noFill/>
              </a:ln>
              <a:effectLst/>
            </c:spPr>
          </c:marker>
          <c:dPt>
            <c:idx val="0"/>
            <c:marker>
              <c:spPr>
                <a:solidFill>
                  <a:schemeClr val="accent6">
                    <a:lumMod val="75000"/>
                  </a:schemeClr>
                </a:solidFill>
                <a:ln w="9525">
                  <a:noFill/>
                </a:ln>
                <a:effectLst/>
              </c:spPr>
            </c:marker>
            <c:bubble3D val="0"/>
            <c:extLst>
              <c:ext xmlns:c16="http://schemas.microsoft.com/office/drawing/2014/chart" uri="{C3380CC4-5D6E-409C-BE32-E72D297353CC}">
                <c16:uniqueId val="{0000000E-85FD-43D1-A231-24727325C1B1}"/>
              </c:ext>
            </c:extLst>
          </c:dPt>
          <c:dPt>
            <c:idx val="1"/>
            <c:marker>
              <c:symbol val="circle"/>
              <c:size val="14"/>
              <c:spPr>
                <a:solidFill>
                  <a:srgbClr val="00B050"/>
                </a:solidFill>
                <a:ln w="9525">
                  <a:noFill/>
                </a:ln>
                <a:effectLst/>
              </c:spPr>
            </c:marker>
            <c:bubble3D val="0"/>
            <c:extLst>
              <c:ext xmlns:c16="http://schemas.microsoft.com/office/drawing/2014/chart" uri="{C3380CC4-5D6E-409C-BE32-E72D297353CC}">
                <c16:uniqueId val="{0000000F-85FD-43D1-A231-24727325C1B1}"/>
              </c:ext>
            </c:extLst>
          </c:dPt>
          <c:dPt>
            <c:idx val="4"/>
            <c:marker>
              <c:symbol val="picture"/>
              <c:spPr>
                <a:blipFill>
                  <a:blip xmlns:r="http://schemas.openxmlformats.org/officeDocument/2006/relationships" r:embed="rId1"/>
                  <a:stretch>
                    <a:fillRect/>
                  </a:stretch>
                </a:blipFill>
                <a:ln w="9525">
                  <a:noFill/>
                </a:ln>
                <a:effectLst/>
              </c:spPr>
            </c:marker>
            <c:bubble3D val="0"/>
            <c:extLst>
              <c:ext xmlns:c16="http://schemas.microsoft.com/office/drawing/2014/chart" uri="{C3380CC4-5D6E-409C-BE32-E72D297353CC}">
                <c16:uniqueId val="{00000010-85FD-43D1-A231-24727325C1B1}"/>
              </c:ext>
            </c:extLst>
          </c:dPt>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85FD-43D1-A231-24727325C1B1}"/>
                </c:ext>
              </c:extLst>
            </c:dLbl>
            <c:dLbl>
              <c:idx val="1"/>
              <c:tx>
                <c:rich>
                  <a:bodyPr/>
                  <a:lstStyle/>
                  <a:p>
                    <a:fld id="{C1F1A7C7-16D3-4149-8B11-6326496E7CD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85FD-43D1-A231-24727325C1B1}"/>
                </c:ext>
              </c:extLst>
            </c:dLbl>
            <c:dLbl>
              <c:idx val="2"/>
              <c:tx>
                <c:rich>
                  <a:bodyPr/>
                  <a:lstStyle/>
                  <a:p>
                    <a:fld id="{9CB71D42-A818-4A13-9CB3-6D5FF54B9AB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85FD-43D1-A231-24727325C1B1}"/>
                </c:ext>
              </c:extLst>
            </c:dLbl>
            <c:dLbl>
              <c:idx val="3"/>
              <c:tx>
                <c:rich>
                  <a:bodyPr/>
                  <a:lstStyle/>
                  <a:p>
                    <a:fld id="{A9C34A45-A7DE-4F29-BD46-0D42B29ED0F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2-85FD-43D1-A231-24727325C1B1}"/>
                </c:ext>
              </c:extLst>
            </c:dLbl>
            <c:dLbl>
              <c:idx val="4"/>
              <c:tx>
                <c:rich>
                  <a:bodyPr/>
                  <a:lstStyle/>
                  <a:p>
                    <a:fld id="{3725D091-8D61-4E45-9C68-4822566EDB1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85FD-43D1-A231-24727325C1B1}"/>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85FD-43D1-A231-24727325C1B1}"/>
                </c:ext>
              </c:extLst>
            </c:dLbl>
            <c:spPr>
              <a:solidFill>
                <a:schemeClr val="bg1">
                  <a:alpha val="5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errBars>
            <c:errDir val="y"/>
            <c:errBarType val="minus"/>
            <c:errValType val="percentage"/>
            <c:noEndCap val="1"/>
            <c:val val="100"/>
            <c:spPr>
              <a:noFill/>
              <a:ln w="12700" cap="flat" cmpd="sng" algn="ctr">
                <a:solidFill>
                  <a:schemeClr val="tx1">
                    <a:lumMod val="75000"/>
                    <a:lumOff val="25000"/>
                  </a:schemeClr>
                </a:solidFill>
                <a:prstDash val="dash"/>
                <a:round/>
              </a:ln>
              <a:effectLst/>
            </c:spPr>
          </c:errBars>
          <c:xVal>
            <c:numRef>
              <c:f>'[Milestone and task project timeline1]Timeline'!$B$46:$B$51</c:f>
              <c:numCache>
                <c:formatCode>m/d/yyyy</c:formatCode>
                <c:ptCount val="6"/>
                <c:pt idx="1">
                  <c:v>45719</c:v>
                </c:pt>
                <c:pt idx="2">
                  <c:v>45744</c:v>
                </c:pt>
                <c:pt idx="3">
                  <c:v>45764</c:v>
                </c:pt>
                <c:pt idx="4">
                  <c:v>45764</c:v>
                </c:pt>
              </c:numCache>
            </c:numRef>
          </c:xVal>
          <c:yVal>
            <c:numRef>
              <c:f>'[Milestone and task project timeline1]Timeline'!$F$46:$F$51</c:f>
              <c:numCache>
                <c:formatCode>General</c:formatCode>
                <c:ptCount val="6"/>
                <c:pt idx="1">
                  <c:v>30</c:v>
                </c:pt>
                <c:pt idx="2">
                  <c:v>25</c:v>
                </c:pt>
                <c:pt idx="3">
                  <c:v>20</c:v>
                </c:pt>
                <c:pt idx="4">
                  <c:v>-15</c:v>
                </c:pt>
              </c:numCache>
            </c:numRef>
          </c:yVal>
          <c:smooth val="0"/>
          <c:extLst>
            <c:ext xmlns:c15="http://schemas.microsoft.com/office/drawing/2012/chart" uri="{02D57815-91ED-43cb-92C2-25804820EDAC}">
              <c15:datalabelsRange>
                <c15:f>'[Milestone and task project timeline1]Timeline'!$E$46:$E$51</c15:f>
                <c15:dlblRangeCache>
                  <c:ptCount val="6"/>
                  <c:pt idx="1">
                    <c:v>Start, Mar 3</c:v>
                  </c:pt>
                  <c:pt idx="2">
                    <c:v>Milestone #1</c:v>
                  </c:pt>
                  <c:pt idx="3">
                    <c:v>Milestone #2</c:v>
                  </c:pt>
                  <c:pt idx="5">
                    <c:v>Insert new rows above this one</c:v>
                  </c:pt>
                </c15:dlblRangeCache>
              </c15:datalabelsRange>
            </c:ext>
            <c:ext xmlns:c16="http://schemas.microsoft.com/office/drawing/2014/chart" uri="{C3380CC4-5D6E-409C-BE32-E72D297353CC}">
              <c16:uniqueId val="{00000014-85FD-43D1-A231-24727325C1B1}"/>
            </c:ext>
          </c:extLst>
        </c:ser>
        <c:dLbls>
          <c:showLegendKey val="0"/>
          <c:showVal val="0"/>
          <c:showCatName val="0"/>
          <c:showSerName val="0"/>
          <c:showPercent val="0"/>
          <c:showBubbleSize val="0"/>
        </c:dLbls>
        <c:axId val="484833240"/>
        <c:axId val="484834552"/>
      </c:scatterChart>
      <c:valAx>
        <c:axId val="484833240"/>
        <c:scaling>
          <c:orientation val="minMax"/>
        </c:scaling>
        <c:delete val="0"/>
        <c:axPos val="b"/>
        <c:numFmt formatCode="m/d/yyyy" sourceLinked="1"/>
        <c:majorTickMark val="cross"/>
        <c:minorTickMark val="none"/>
        <c:tickLblPos val="nextTo"/>
        <c:spPr>
          <a:noFill/>
          <a:ln w="63500" cap="flat" cmpd="sng" algn="ctr">
            <a:solidFill>
              <a:schemeClr val="tx1">
                <a:lumMod val="50000"/>
                <a:lumOff val="50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84834552"/>
        <c:crosses val="autoZero"/>
        <c:crossBetween val="midCat"/>
      </c:valAx>
      <c:valAx>
        <c:axId val="484834552"/>
        <c:scaling>
          <c:orientation val="minMax"/>
          <c:max val="50"/>
          <c:min val="-100"/>
        </c:scaling>
        <c:delete val="1"/>
        <c:axPos val="l"/>
        <c:numFmt formatCode="General" sourceLinked="1"/>
        <c:majorTickMark val="out"/>
        <c:minorTickMark val="none"/>
        <c:tickLblPos val="nextTo"/>
        <c:crossAx val="484833240"/>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8100" cap="flat" cmpd="sng" algn="ctr">
      <a:solidFill>
        <a:schemeClr val="bg1">
          <a:lumMod val="85000"/>
        </a:schemeClr>
      </a:solidFill>
      <a:round/>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260E18-FFFE-417E-A014-44A60603BAC1}"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1E8B7-0631-4DF9-AF4F-626A5BEDE1AB}" type="slidenum">
              <a:rPr lang="en-US" smtClean="0"/>
              <a:t>‹#›</a:t>
            </a:fld>
            <a:endParaRPr lang="en-US"/>
          </a:p>
        </p:txBody>
      </p:sp>
    </p:spTree>
    <p:extLst>
      <p:ext uri="{BB962C8B-B14F-4D97-AF65-F5344CB8AC3E}">
        <p14:creationId xmlns:p14="http://schemas.microsoft.com/office/powerpoint/2010/main" val="111431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Something like:</a:t>
            </a:r>
          </a:p>
          <a:p>
            <a:endParaRPr lang="en-US"/>
          </a:p>
          <a:p>
            <a:r>
              <a:rPr lang="en-US"/>
              <a:t>“Hey everyone, my name is [NAME], we are the </a:t>
            </a:r>
            <a:r>
              <a:rPr lang="en-US" err="1"/>
              <a:t>ParKings</a:t>
            </a:r>
            <a:r>
              <a:rPr lang="en-US"/>
              <a:t>, and this is our project, the Parking Availability System.”</a:t>
            </a:r>
          </a:p>
        </p:txBody>
      </p:sp>
      <p:sp>
        <p:nvSpPr>
          <p:cNvPr id="4" name="Slide Number Placeholder 3"/>
          <p:cNvSpPr>
            <a:spLocks noGrp="1"/>
          </p:cNvSpPr>
          <p:nvPr>
            <p:ph type="sldNum" sz="quarter" idx="5"/>
          </p:nvPr>
        </p:nvSpPr>
        <p:spPr/>
        <p:txBody>
          <a:bodyPr/>
          <a:lstStyle/>
          <a:p>
            <a:fld id="{5915B4FA-F121-4BD9-B273-0F849D6063BC}" type="slidenum">
              <a:rPr lang="en-US" smtClean="0"/>
              <a:t>1</a:t>
            </a:fld>
            <a:endParaRPr lang="en-US"/>
          </a:p>
        </p:txBody>
      </p:sp>
    </p:spTree>
    <p:extLst>
      <p:ext uri="{BB962C8B-B14F-4D97-AF65-F5344CB8AC3E}">
        <p14:creationId xmlns:p14="http://schemas.microsoft.com/office/powerpoint/2010/main" val="3586542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D1E8B7-0631-4DF9-AF4F-626A5BEDE1AB}" type="slidenum">
              <a:rPr lang="en-US" smtClean="0"/>
              <a:t>2</a:t>
            </a:fld>
            <a:endParaRPr lang="en-US"/>
          </a:p>
        </p:txBody>
      </p:sp>
    </p:spTree>
    <p:extLst>
      <p:ext uri="{BB962C8B-B14F-4D97-AF65-F5344CB8AC3E}">
        <p14:creationId xmlns:p14="http://schemas.microsoft.com/office/powerpoint/2010/main" val="13850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16437-3B60-87E4-2C1C-0365EA627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CCE0C-990E-2AD5-B5A3-236C7F138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F59093-53D6-36D1-0172-787AC72E70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68689B-C8AE-8370-A157-0D7320B8F4CE}"/>
              </a:ext>
            </a:extLst>
          </p:cNvPr>
          <p:cNvSpPr>
            <a:spLocks noGrp="1"/>
          </p:cNvSpPr>
          <p:nvPr>
            <p:ph type="sldNum" sz="quarter" idx="5"/>
          </p:nvPr>
        </p:nvSpPr>
        <p:spPr/>
        <p:txBody>
          <a:bodyPr/>
          <a:lstStyle/>
          <a:p>
            <a:fld id="{A8D1E8B7-0631-4DF9-AF4F-626A5BEDE1AB}" type="slidenum">
              <a:rPr lang="en-US" smtClean="0"/>
              <a:t>3</a:t>
            </a:fld>
            <a:endParaRPr lang="en-US"/>
          </a:p>
        </p:txBody>
      </p:sp>
    </p:spTree>
    <p:extLst>
      <p:ext uri="{BB962C8B-B14F-4D97-AF65-F5344CB8AC3E}">
        <p14:creationId xmlns:p14="http://schemas.microsoft.com/office/powerpoint/2010/main" val="855913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5315F-4568-8969-D5F5-44FA097EB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19464F-DBC0-9180-E129-BC24EB5A43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E3AE1E-0BE5-DC96-29DC-587450F1A6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4C0515-DA34-9986-97BC-05AA51093190}"/>
              </a:ext>
            </a:extLst>
          </p:cNvPr>
          <p:cNvSpPr>
            <a:spLocks noGrp="1"/>
          </p:cNvSpPr>
          <p:nvPr>
            <p:ph type="sldNum" sz="quarter" idx="5"/>
          </p:nvPr>
        </p:nvSpPr>
        <p:spPr/>
        <p:txBody>
          <a:bodyPr/>
          <a:lstStyle/>
          <a:p>
            <a:fld id="{A8D1E8B7-0631-4DF9-AF4F-626A5BEDE1AB}" type="slidenum">
              <a:rPr lang="en-US" smtClean="0"/>
              <a:t>4</a:t>
            </a:fld>
            <a:endParaRPr lang="en-US"/>
          </a:p>
        </p:txBody>
      </p:sp>
    </p:spTree>
    <p:extLst>
      <p:ext uri="{BB962C8B-B14F-4D97-AF65-F5344CB8AC3E}">
        <p14:creationId xmlns:p14="http://schemas.microsoft.com/office/powerpoint/2010/main" val="2291939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F1B65-E593-30F2-3067-7000D7FD48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7AB88-2560-8150-B97B-EC35743AA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05597-506C-ED9E-82D3-E33969AFFE3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548EB6-A37C-4EDE-2955-1E09CA0671CF}"/>
              </a:ext>
            </a:extLst>
          </p:cNvPr>
          <p:cNvSpPr>
            <a:spLocks noGrp="1"/>
          </p:cNvSpPr>
          <p:nvPr>
            <p:ph type="sldNum" sz="quarter" idx="5"/>
          </p:nvPr>
        </p:nvSpPr>
        <p:spPr/>
        <p:txBody>
          <a:bodyPr/>
          <a:lstStyle/>
          <a:p>
            <a:fld id="{A8D1E8B7-0631-4DF9-AF4F-626A5BEDE1AB}" type="slidenum">
              <a:rPr lang="en-US" smtClean="0"/>
              <a:t>5</a:t>
            </a:fld>
            <a:endParaRPr lang="en-US"/>
          </a:p>
        </p:txBody>
      </p:sp>
    </p:spTree>
    <p:extLst>
      <p:ext uri="{BB962C8B-B14F-4D97-AF65-F5344CB8AC3E}">
        <p14:creationId xmlns:p14="http://schemas.microsoft.com/office/powerpoint/2010/main" val="419877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84D53-884A-2708-4F50-0C1FD9FE8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CB845-88BA-D4E1-80DF-EE2E135C68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C254CB-C8E9-B9DF-1FFA-9F74487B6D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C5A6B9-EB1B-07DD-5298-D8843C6DAAD0}"/>
              </a:ext>
            </a:extLst>
          </p:cNvPr>
          <p:cNvSpPr>
            <a:spLocks noGrp="1"/>
          </p:cNvSpPr>
          <p:nvPr>
            <p:ph type="sldNum" sz="quarter" idx="5"/>
          </p:nvPr>
        </p:nvSpPr>
        <p:spPr/>
        <p:txBody>
          <a:bodyPr/>
          <a:lstStyle/>
          <a:p>
            <a:fld id="{A8D1E8B7-0631-4DF9-AF4F-626A5BEDE1AB}" type="slidenum">
              <a:rPr lang="en-US" smtClean="0"/>
              <a:t>6</a:t>
            </a:fld>
            <a:endParaRPr lang="en-US"/>
          </a:p>
        </p:txBody>
      </p:sp>
    </p:spTree>
    <p:extLst>
      <p:ext uri="{BB962C8B-B14F-4D97-AF65-F5344CB8AC3E}">
        <p14:creationId xmlns:p14="http://schemas.microsoft.com/office/powerpoint/2010/main" val="254743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3/6/2025</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55014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3/6/2025</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279334"/>
      </p:ext>
    </p:extLst>
  </p:cSld>
  <p:clrMap bg1="lt1" tx1="dk1" bg2="lt2" tx2="dk2" accent1="accent1" accent2="accent2" accent3="accent3" accent4="accent4" accent5="accent5" accent6="accent6" hlink="hlink" folHlink="folHlink"/>
  <p:sldLayoutIdLst>
    <p:sldLayoutId id="2147483718" r:id="rId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11C99DC-C3C5-4EBE-91DD-345109C3D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3BCB9-CE14-7DBB-7DE8-8863B8DAA0C2}"/>
              </a:ext>
            </a:extLst>
          </p:cNvPr>
          <p:cNvSpPr>
            <a:spLocks noGrp="1"/>
          </p:cNvSpPr>
          <p:nvPr>
            <p:ph type="ctrTitle"/>
          </p:nvPr>
        </p:nvSpPr>
        <p:spPr>
          <a:xfrm>
            <a:off x="1044516" y="1076636"/>
            <a:ext cx="5473016" cy="1686020"/>
          </a:xfrm>
        </p:spPr>
        <p:txBody>
          <a:bodyPr anchor="t">
            <a:normAutofit/>
          </a:bodyPr>
          <a:lstStyle/>
          <a:p>
            <a:r>
              <a:rPr lang="en-US" sz="4000"/>
              <a:t>P</a:t>
            </a:r>
            <a:r>
              <a:rPr lang="en-US" sz="3600">
                <a:solidFill>
                  <a:srgbClr val="0070C0"/>
                </a:solidFill>
              </a:rPr>
              <a:t>arking</a:t>
            </a:r>
            <a:r>
              <a:rPr lang="en-US" sz="3600"/>
              <a:t> </a:t>
            </a:r>
            <a:r>
              <a:rPr lang="en-US" sz="4000"/>
              <a:t>A</a:t>
            </a:r>
            <a:r>
              <a:rPr lang="en-US" sz="3600">
                <a:solidFill>
                  <a:srgbClr val="0070C0"/>
                </a:solidFill>
              </a:rPr>
              <a:t>vailability</a:t>
            </a:r>
            <a:r>
              <a:rPr lang="en-US" sz="4000"/>
              <a:t> S</a:t>
            </a:r>
            <a:r>
              <a:rPr lang="en-US" sz="3600">
                <a:solidFill>
                  <a:srgbClr val="0070C0"/>
                </a:solidFill>
              </a:rPr>
              <a:t>ystem </a:t>
            </a:r>
          </a:p>
        </p:txBody>
      </p:sp>
      <p:sp>
        <p:nvSpPr>
          <p:cNvPr id="3" name="Subtitle 2">
            <a:extLst>
              <a:ext uri="{FF2B5EF4-FFF2-40B4-BE49-F238E27FC236}">
                <a16:creationId xmlns:a16="http://schemas.microsoft.com/office/drawing/2014/main" id="{3F9447FE-EA74-A50C-8414-6A5E3270BE25}"/>
              </a:ext>
            </a:extLst>
          </p:cNvPr>
          <p:cNvSpPr>
            <a:spLocks noGrp="1"/>
          </p:cNvSpPr>
          <p:nvPr>
            <p:ph type="subTitle" idx="1"/>
          </p:nvPr>
        </p:nvSpPr>
        <p:spPr>
          <a:xfrm>
            <a:off x="394413" y="6118697"/>
            <a:ext cx="4580358" cy="310515"/>
          </a:xfrm>
        </p:spPr>
        <p:txBody>
          <a:bodyPr anchor="b">
            <a:normAutofit lnSpcReduction="10000"/>
          </a:bodyPr>
          <a:lstStyle/>
          <a:p>
            <a:r>
              <a:rPr lang="en-US" sz="1400"/>
              <a:t>CEN4908C – Computer Engineering Design 2</a:t>
            </a:r>
          </a:p>
        </p:txBody>
      </p:sp>
      <p:cxnSp>
        <p:nvCxnSpPr>
          <p:cNvPr id="24" name="Straight Connector 23">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4" y="1186792"/>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Car park lanes with skid marks on the road">
            <a:extLst>
              <a:ext uri="{FF2B5EF4-FFF2-40B4-BE49-F238E27FC236}">
                <a16:creationId xmlns:a16="http://schemas.microsoft.com/office/drawing/2014/main" id="{32AC75B8-0878-201E-54DE-4550578F63F2}"/>
              </a:ext>
            </a:extLst>
          </p:cNvPr>
          <p:cNvPicPr>
            <a:picLocks noChangeAspect="1"/>
          </p:cNvPicPr>
          <p:nvPr/>
        </p:nvPicPr>
        <p:blipFill>
          <a:blip r:embed="rId3"/>
          <a:srcRect l="15743" r="19360" b="-2"/>
          <a:stretch/>
        </p:blipFill>
        <p:spPr>
          <a:xfrm>
            <a:off x="7217230" y="1"/>
            <a:ext cx="4974771" cy="6857999"/>
          </a:xfrm>
          <a:prstGeom prst="rect">
            <a:avLst/>
          </a:prstGeom>
        </p:spPr>
      </p:pic>
      <p:sp>
        <p:nvSpPr>
          <p:cNvPr id="5" name="Title 1">
            <a:extLst>
              <a:ext uri="{FF2B5EF4-FFF2-40B4-BE49-F238E27FC236}">
                <a16:creationId xmlns:a16="http://schemas.microsoft.com/office/drawing/2014/main" id="{0F1E90AA-CB79-53BA-DF94-553261613F45}"/>
              </a:ext>
            </a:extLst>
          </p:cNvPr>
          <p:cNvSpPr txBox="1">
            <a:spLocks/>
          </p:cNvSpPr>
          <p:nvPr/>
        </p:nvSpPr>
        <p:spPr>
          <a:xfrm>
            <a:off x="1373233" y="3025676"/>
            <a:ext cx="4470765" cy="403324"/>
          </a:xfrm>
          <a:prstGeom prst="rect">
            <a:avLst/>
          </a:prstGeom>
        </p:spPr>
        <p:txBody>
          <a:bodyPr vert="horz" lIns="91440" tIns="45720" rIns="91440" bIns="45720" rtlCol="0" anchor="t">
            <a:normAutofit fontScale="92500"/>
          </a:bodyPr>
          <a:lstStyle>
            <a:lvl1pPr algn="l" defTabSz="914400" rtl="0" eaLnBrk="1" latinLnBrk="0" hangingPunct="1">
              <a:lnSpc>
                <a:spcPct val="85000"/>
              </a:lnSpc>
              <a:spcBef>
                <a:spcPct val="0"/>
              </a:spcBef>
              <a:buNone/>
              <a:defRPr sz="6600" b="1" kern="1200" cap="all" baseline="0">
                <a:solidFill>
                  <a:schemeClr val="tx1"/>
                </a:solidFill>
                <a:latin typeface="+mj-lt"/>
                <a:ea typeface="+mj-ea"/>
                <a:cs typeface="+mj-cs"/>
              </a:defRPr>
            </a:lvl1pPr>
          </a:lstStyle>
          <a:p>
            <a:r>
              <a:rPr lang="en-US" sz="2000"/>
              <a:t>Beta Presentation Milestone</a:t>
            </a:r>
            <a:endParaRPr lang="en-US" sz="2000">
              <a:solidFill>
                <a:srgbClr val="0070C0"/>
              </a:solidFill>
            </a:endParaRPr>
          </a:p>
        </p:txBody>
      </p:sp>
      <p:graphicFrame>
        <p:nvGraphicFramePr>
          <p:cNvPr id="8" name="Table 7">
            <a:extLst>
              <a:ext uri="{FF2B5EF4-FFF2-40B4-BE49-F238E27FC236}">
                <a16:creationId xmlns:a16="http://schemas.microsoft.com/office/drawing/2014/main" id="{11174208-E412-83C5-C0CE-7D670DC34741}"/>
              </a:ext>
            </a:extLst>
          </p:cNvPr>
          <p:cNvGraphicFramePr>
            <a:graphicFrameLocks noGrp="1"/>
          </p:cNvGraphicFramePr>
          <p:nvPr>
            <p:extLst>
              <p:ext uri="{D42A27DB-BD31-4B8C-83A1-F6EECF244321}">
                <p14:modId xmlns:p14="http://schemas.microsoft.com/office/powerpoint/2010/main" val="2457776926"/>
              </p:ext>
            </p:extLst>
          </p:nvPr>
        </p:nvGraphicFramePr>
        <p:xfrm>
          <a:off x="363149" y="4022400"/>
          <a:ext cx="6415178" cy="1575859"/>
        </p:xfrm>
        <a:graphic>
          <a:graphicData uri="http://schemas.openxmlformats.org/drawingml/2006/table">
            <a:tbl>
              <a:tblPr firstRow="1" bandRow="1">
                <a:tableStyleId>{073A0DAA-6AF3-43AB-8588-CEC1D06C72B9}</a:tableStyleId>
              </a:tblPr>
              <a:tblGrid>
                <a:gridCol w="1950754">
                  <a:extLst>
                    <a:ext uri="{9D8B030D-6E8A-4147-A177-3AD203B41FA5}">
                      <a16:colId xmlns:a16="http://schemas.microsoft.com/office/drawing/2014/main" val="2005912610"/>
                    </a:ext>
                  </a:extLst>
                </a:gridCol>
                <a:gridCol w="4464424">
                  <a:extLst>
                    <a:ext uri="{9D8B030D-6E8A-4147-A177-3AD203B41FA5}">
                      <a16:colId xmlns:a16="http://schemas.microsoft.com/office/drawing/2014/main" val="4242312047"/>
                    </a:ext>
                  </a:extLst>
                </a:gridCol>
              </a:tblGrid>
              <a:tr h="1575859">
                <a:tc>
                  <a:txBody>
                    <a:bodyPr/>
                    <a:lstStyle/>
                    <a:p>
                      <a:pPr algn="ctr"/>
                      <a:r>
                        <a:rPr lang="en-US" sz="1800" b="1">
                          <a:solidFill>
                            <a:sysClr val="windowText" lastClr="000000"/>
                          </a:solidFill>
                        </a:rPr>
                        <a:t>The </a:t>
                      </a:r>
                      <a:r>
                        <a:rPr lang="en-US" sz="1800" b="1" err="1">
                          <a:solidFill>
                            <a:sysClr val="windowText" lastClr="000000"/>
                          </a:solidFill>
                        </a:rPr>
                        <a:t>ParKings</a:t>
                      </a:r>
                      <a:endParaRPr lang="en-US" sz="1800" b="1">
                        <a:solidFill>
                          <a:sysClr val="windowText" lastClr="000000"/>
                        </a:solidFill>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182880" lvl="0" algn="l"/>
                      <a:r>
                        <a:rPr lang="en-US" sz="1600" b="0">
                          <a:solidFill>
                            <a:sysClr val="windowText" lastClr="000000"/>
                          </a:solidFill>
                        </a:rPr>
                        <a:t>Erik Meurrens</a:t>
                      </a:r>
                    </a:p>
                    <a:p>
                      <a:pPr marL="182880" lvl="0" algn="l"/>
                      <a:r>
                        <a:rPr lang="en-US" sz="1600" b="0">
                          <a:solidFill>
                            <a:sysClr val="windowText" lastClr="000000"/>
                          </a:solidFill>
                        </a:rPr>
                        <a:t>Benjamin Simonson </a:t>
                      </a:r>
                    </a:p>
                    <a:p>
                      <a:pPr marL="182880" lvl="0" algn="l"/>
                      <a:r>
                        <a:rPr lang="en-US" sz="1600" b="0">
                          <a:solidFill>
                            <a:sysClr val="windowText" lastClr="000000"/>
                          </a:solidFill>
                        </a:rPr>
                        <a:t>Ryan Jalloul</a:t>
                      </a:r>
                    </a:p>
                    <a:p>
                      <a:pPr marL="182880" lvl="0" algn="l"/>
                      <a:r>
                        <a:rPr lang="en-US" sz="1600" b="0">
                          <a:solidFill>
                            <a:sysClr val="windowText" lastClr="000000"/>
                          </a:solidFill>
                        </a:rPr>
                        <a:t>Evan Tobon </a:t>
                      </a:r>
                    </a:p>
                    <a:p>
                      <a:pPr marL="182880" lvl="0" algn="l"/>
                      <a:r>
                        <a:rPr lang="en-US" sz="1600" b="0">
                          <a:solidFill>
                            <a:sysClr val="windowText" lastClr="000000"/>
                          </a:solidFill>
                        </a:rPr>
                        <a:t>Samer Khatib</a:t>
                      </a:r>
                      <a:endParaRPr lang="en-US" b="0">
                        <a:solidFill>
                          <a:sysClr val="windowText" lastClr="000000"/>
                        </a:solidFill>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84797050"/>
                  </a:ext>
                </a:extLst>
              </a:tr>
            </a:tbl>
          </a:graphicData>
        </a:graphic>
      </p:graphicFrame>
      <p:cxnSp>
        <p:nvCxnSpPr>
          <p:cNvPr id="10" name="Straight Connector 9">
            <a:extLst>
              <a:ext uri="{FF2B5EF4-FFF2-40B4-BE49-F238E27FC236}">
                <a16:creationId xmlns:a16="http://schemas.microsoft.com/office/drawing/2014/main" id="{447BCED6-A01B-1783-B11F-B99521D8F7D3}"/>
              </a:ext>
            </a:extLst>
          </p:cNvPr>
          <p:cNvCxnSpPr>
            <a:cxnSpLocks/>
          </p:cNvCxnSpPr>
          <p:nvPr/>
        </p:nvCxnSpPr>
        <p:spPr>
          <a:xfrm>
            <a:off x="623944" y="3429000"/>
            <a:ext cx="589358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4848-A0D2-2439-5928-685CFCB32FA6}"/>
              </a:ext>
            </a:extLst>
          </p:cNvPr>
          <p:cNvSpPr>
            <a:spLocks noGrp="1"/>
          </p:cNvSpPr>
          <p:nvPr>
            <p:ph type="title"/>
          </p:nvPr>
        </p:nvSpPr>
        <p:spPr>
          <a:xfrm>
            <a:off x="838200" y="365125"/>
            <a:ext cx="6810302" cy="1325563"/>
          </a:xfrm>
        </p:spPr>
        <p:txBody>
          <a:bodyPr/>
          <a:lstStyle/>
          <a:p>
            <a:r>
              <a:rPr lang="en-US" b="1"/>
              <a:t>Context</a:t>
            </a:r>
          </a:p>
        </p:txBody>
      </p:sp>
      <p:pic>
        <p:nvPicPr>
          <p:cNvPr id="4" name="Picture 3" descr="Cars parked in a line">
            <a:extLst>
              <a:ext uri="{FF2B5EF4-FFF2-40B4-BE49-F238E27FC236}">
                <a16:creationId xmlns:a16="http://schemas.microsoft.com/office/drawing/2014/main" id="{D55CCBB6-1971-F707-44A3-FD94D3887590}"/>
              </a:ext>
            </a:extLst>
          </p:cNvPr>
          <p:cNvPicPr>
            <a:picLocks noChangeAspect="1"/>
          </p:cNvPicPr>
          <p:nvPr/>
        </p:nvPicPr>
        <p:blipFill>
          <a:blip r:embed="rId3"/>
          <a:srcRect l="20681" r="4092"/>
          <a:stretch/>
        </p:blipFill>
        <p:spPr>
          <a:xfrm>
            <a:off x="76485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Content Placeholder 2">
            <a:extLst>
              <a:ext uri="{FF2B5EF4-FFF2-40B4-BE49-F238E27FC236}">
                <a16:creationId xmlns:a16="http://schemas.microsoft.com/office/drawing/2014/main" id="{E5E90389-97E7-3C29-6A72-E3EF24E6F791}"/>
              </a:ext>
            </a:extLst>
          </p:cNvPr>
          <p:cNvSpPr txBox="1">
            <a:spLocks/>
          </p:cNvSpPr>
          <p:nvPr/>
        </p:nvSpPr>
        <p:spPr>
          <a:xfrm>
            <a:off x="838200" y="1690688"/>
            <a:ext cx="6324600" cy="215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sp>
        <p:nvSpPr>
          <p:cNvPr id="30" name="TextBox 29">
            <a:extLst>
              <a:ext uri="{FF2B5EF4-FFF2-40B4-BE49-F238E27FC236}">
                <a16:creationId xmlns:a16="http://schemas.microsoft.com/office/drawing/2014/main" id="{F48CFAB1-3928-D68E-C197-06398486CDE4}"/>
              </a:ext>
            </a:extLst>
          </p:cNvPr>
          <p:cNvSpPr txBox="1"/>
          <p:nvPr/>
        </p:nvSpPr>
        <p:spPr>
          <a:xfrm>
            <a:off x="852869" y="1582045"/>
            <a:ext cx="6051773" cy="400110"/>
          </a:xfrm>
          <a:prstGeom prst="rect">
            <a:avLst/>
          </a:prstGeom>
          <a:noFill/>
        </p:spPr>
        <p:txBody>
          <a:bodyPr wrap="square">
            <a:spAutoFit/>
          </a:bodyPr>
          <a:lstStyle/>
          <a:p>
            <a:r>
              <a:rPr lang="en-US" sz="2000"/>
              <a:t>UF lacks easily available parking resources</a:t>
            </a:r>
          </a:p>
        </p:txBody>
      </p:sp>
      <p:sp>
        <p:nvSpPr>
          <p:cNvPr id="33" name="TextBox 32">
            <a:extLst>
              <a:ext uri="{FF2B5EF4-FFF2-40B4-BE49-F238E27FC236}">
                <a16:creationId xmlns:a16="http://schemas.microsoft.com/office/drawing/2014/main" id="{A90D7ABB-8A78-2C81-182B-DA7EE4B15B02}"/>
              </a:ext>
            </a:extLst>
          </p:cNvPr>
          <p:cNvSpPr txBox="1"/>
          <p:nvPr/>
        </p:nvSpPr>
        <p:spPr>
          <a:xfrm>
            <a:off x="852869" y="2088538"/>
            <a:ext cx="6051773" cy="1015663"/>
          </a:xfrm>
          <a:prstGeom prst="rect">
            <a:avLst/>
          </a:prstGeom>
          <a:noFill/>
        </p:spPr>
        <p:txBody>
          <a:bodyPr wrap="square">
            <a:spAutoFit/>
          </a:bodyPr>
          <a:lstStyle/>
          <a:p>
            <a:r>
              <a:rPr lang="en-US" sz="2000"/>
              <a:t>Parking difficulties cause drivers stress and frustration, wastes time, and creates traffic congestion.</a:t>
            </a:r>
          </a:p>
        </p:txBody>
      </p:sp>
      <p:sp>
        <p:nvSpPr>
          <p:cNvPr id="9" name="Content Placeholder 7">
            <a:extLst>
              <a:ext uri="{FF2B5EF4-FFF2-40B4-BE49-F238E27FC236}">
                <a16:creationId xmlns:a16="http://schemas.microsoft.com/office/drawing/2014/main" id="{F546F729-3765-687C-49A5-D6736ED6E07C}"/>
              </a:ext>
            </a:extLst>
          </p:cNvPr>
          <p:cNvSpPr txBox="1">
            <a:spLocks/>
          </p:cNvSpPr>
          <p:nvPr/>
        </p:nvSpPr>
        <p:spPr>
          <a:xfrm>
            <a:off x="867538" y="3510366"/>
            <a:ext cx="6324600" cy="1190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A low-cost, hardware/software system for parking information for facilities on campus</a:t>
            </a:r>
            <a:endParaRPr lang="en-US"/>
          </a:p>
        </p:txBody>
      </p:sp>
      <p:sp>
        <p:nvSpPr>
          <p:cNvPr id="10" name="Content Placeholder 7">
            <a:extLst>
              <a:ext uri="{FF2B5EF4-FFF2-40B4-BE49-F238E27FC236}">
                <a16:creationId xmlns:a16="http://schemas.microsoft.com/office/drawing/2014/main" id="{B548AC43-76A9-7A68-B5EC-E047C8C92ABA}"/>
              </a:ext>
            </a:extLst>
          </p:cNvPr>
          <p:cNvSpPr txBox="1">
            <a:spLocks/>
          </p:cNvSpPr>
          <p:nvPr/>
        </p:nvSpPr>
        <p:spPr>
          <a:xfrm>
            <a:off x="852869" y="3218899"/>
            <a:ext cx="6324600" cy="382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t>Parking Availability System (PAS)</a:t>
            </a:r>
          </a:p>
        </p:txBody>
      </p:sp>
      <p:sp>
        <p:nvSpPr>
          <p:cNvPr id="12" name="Content Placeholder 7">
            <a:extLst>
              <a:ext uri="{FF2B5EF4-FFF2-40B4-BE49-F238E27FC236}">
                <a16:creationId xmlns:a16="http://schemas.microsoft.com/office/drawing/2014/main" id="{C1C4F707-0DCC-BA64-E956-BE08078AD885}"/>
              </a:ext>
            </a:extLst>
          </p:cNvPr>
          <p:cNvSpPr txBox="1">
            <a:spLocks/>
          </p:cNvSpPr>
          <p:nvPr/>
        </p:nvSpPr>
        <p:spPr>
          <a:xfrm>
            <a:off x="838200" y="4193150"/>
            <a:ext cx="6324600" cy="1866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a:t>Features:</a:t>
            </a:r>
          </a:p>
          <a:p>
            <a:pPr>
              <a:spcBef>
                <a:spcPts val="0"/>
              </a:spcBef>
              <a:buFontTx/>
              <a:buChar char="-"/>
            </a:pPr>
            <a:r>
              <a:rPr lang="en-US" sz="2000"/>
              <a:t>Vehicle Detection</a:t>
            </a:r>
          </a:p>
          <a:p>
            <a:pPr>
              <a:spcBef>
                <a:spcPts val="0"/>
              </a:spcBef>
              <a:buFontTx/>
              <a:buChar char="-"/>
            </a:pPr>
            <a:r>
              <a:rPr lang="en-US" sz="2000"/>
              <a:t>License Plate Recognition</a:t>
            </a:r>
          </a:p>
          <a:p>
            <a:pPr>
              <a:spcBef>
                <a:spcPts val="0"/>
              </a:spcBef>
              <a:buFontTx/>
              <a:buChar char="-"/>
            </a:pPr>
            <a:r>
              <a:rPr lang="en-US" sz="2000"/>
              <a:t>Database with Lot and Car Information</a:t>
            </a:r>
          </a:p>
          <a:p>
            <a:pPr>
              <a:spcBef>
                <a:spcPts val="0"/>
              </a:spcBef>
              <a:buFontTx/>
              <a:buChar char="-"/>
            </a:pPr>
            <a:r>
              <a:rPr lang="en-US" sz="2000"/>
              <a:t>Real-time Parking Information on Mobile App </a:t>
            </a:r>
          </a:p>
          <a:p>
            <a:pPr marL="0" indent="0">
              <a:buFont typeface="Arial" panose="020B0604020202020204" pitchFamily="34" charset="0"/>
              <a:buNone/>
            </a:pPr>
            <a:endParaRPr lang="en-US"/>
          </a:p>
        </p:txBody>
      </p:sp>
    </p:spTree>
    <p:extLst>
      <p:ext uri="{BB962C8B-B14F-4D97-AF65-F5344CB8AC3E}">
        <p14:creationId xmlns:p14="http://schemas.microsoft.com/office/powerpoint/2010/main" val="151481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3DF57-B68D-43E0-4BDE-942DD835B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DF3CE-0C0C-3C48-795B-1D46BCDCE620}"/>
              </a:ext>
            </a:extLst>
          </p:cNvPr>
          <p:cNvSpPr>
            <a:spLocks noGrp="1"/>
          </p:cNvSpPr>
          <p:nvPr>
            <p:ph type="title"/>
          </p:nvPr>
        </p:nvSpPr>
        <p:spPr>
          <a:xfrm>
            <a:off x="838200" y="457200"/>
            <a:ext cx="3932237" cy="530225"/>
          </a:xfrm>
        </p:spPr>
        <p:txBody>
          <a:bodyPr>
            <a:normAutofit fontScale="90000"/>
          </a:bodyPr>
          <a:lstStyle/>
          <a:p>
            <a:pPr algn="ctr"/>
            <a:r>
              <a:rPr lang="en-US" b="1"/>
              <a:t>Alpha Completed Work</a:t>
            </a:r>
          </a:p>
        </p:txBody>
      </p:sp>
      <p:sp>
        <p:nvSpPr>
          <p:cNvPr id="6" name="Content Placeholder 2">
            <a:extLst>
              <a:ext uri="{FF2B5EF4-FFF2-40B4-BE49-F238E27FC236}">
                <a16:creationId xmlns:a16="http://schemas.microsoft.com/office/drawing/2014/main" id="{46F9C93E-15A2-365C-4E5F-6ECC9AE7FF45}"/>
              </a:ext>
            </a:extLst>
          </p:cNvPr>
          <p:cNvSpPr txBox="1">
            <a:spLocks/>
          </p:cNvSpPr>
          <p:nvPr/>
        </p:nvSpPr>
        <p:spPr>
          <a:xfrm>
            <a:off x="838200" y="1690688"/>
            <a:ext cx="6324600" cy="215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sp>
        <p:nvSpPr>
          <p:cNvPr id="21" name="Rectangle 20">
            <a:extLst>
              <a:ext uri="{FF2B5EF4-FFF2-40B4-BE49-F238E27FC236}">
                <a16:creationId xmlns:a16="http://schemas.microsoft.com/office/drawing/2014/main" id="{A0D92495-A306-78E6-6EB1-36067735AB97}"/>
              </a:ext>
            </a:extLst>
          </p:cNvPr>
          <p:cNvSpPr/>
          <p:nvPr/>
        </p:nvSpPr>
        <p:spPr>
          <a:xfrm>
            <a:off x="5610386" y="-794"/>
            <a:ext cx="6581614"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2A432745-7F22-DB94-821C-A4441470089F}"/>
              </a:ext>
            </a:extLst>
          </p:cNvPr>
          <p:cNvGraphicFramePr>
            <a:graphicFrameLocks noGrp="1"/>
          </p:cNvGraphicFramePr>
          <p:nvPr>
            <p:extLst>
              <p:ext uri="{D42A27DB-BD31-4B8C-83A1-F6EECF244321}">
                <p14:modId xmlns:p14="http://schemas.microsoft.com/office/powerpoint/2010/main" val="3824374422"/>
              </p:ext>
            </p:extLst>
          </p:nvPr>
        </p:nvGraphicFramePr>
        <p:xfrm>
          <a:off x="367209" y="1254284"/>
          <a:ext cx="4874217" cy="4028440"/>
        </p:xfrm>
        <a:graphic>
          <a:graphicData uri="http://schemas.openxmlformats.org/drawingml/2006/table">
            <a:tbl>
              <a:tblPr firstRow="1" bandRow="1">
                <a:tableStyleId>{5C22544A-7EE6-4342-B048-85BDC9FD1C3A}</a:tableStyleId>
              </a:tblPr>
              <a:tblGrid>
                <a:gridCol w="4874217">
                  <a:extLst>
                    <a:ext uri="{9D8B030D-6E8A-4147-A177-3AD203B41FA5}">
                      <a16:colId xmlns:a16="http://schemas.microsoft.com/office/drawing/2014/main" val="615043579"/>
                    </a:ext>
                  </a:extLst>
                </a:gridCol>
              </a:tblGrid>
              <a:tr h="370840">
                <a:tc>
                  <a:txBody>
                    <a:bodyPr/>
                    <a:lstStyle/>
                    <a:p>
                      <a:r>
                        <a:rPr lang="en-US" sz="1800"/>
                        <a:t>Alpha Build (01/10/2025 - 01/28/2025)</a:t>
                      </a:r>
                    </a:p>
                  </a:txBody>
                  <a:tcPr/>
                </a:tc>
                <a:extLst>
                  <a:ext uri="{0D108BD9-81ED-4DB2-BD59-A6C34878D82A}">
                    <a16:rowId xmlns:a16="http://schemas.microsoft.com/office/drawing/2014/main" val="3543620662"/>
                  </a:ext>
                </a:extLst>
              </a:tr>
              <a:tr h="370840">
                <a:tc>
                  <a:txBody>
                    <a:bodyPr/>
                    <a:lstStyle/>
                    <a:p>
                      <a:pPr algn="l" rtl="0" eaLnBrk="1" fontAlgn="t" latinLnBrk="0" hangingPunct="1"/>
                      <a:r>
                        <a:rPr lang="en-US" sz="1400" i="0" u="none" strike="noStrike" kern="1200">
                          <a:effectLst/>
                        </a:rPr>
                        <a:t>Researching, planning and deciding on a solution to resolve </a:t>
                      </a:r>
                      <a:r>
                        <a:rPr lang="en-US" sz="1400" i="0" u="none" strike="noStrike" kern="1200" err="1">
                          <a:effectLst/>
                        </a:rPr>
                        <a:t>WiFi</a:t>
                      </a:r>
                      <a:r>
                        <a:rPr lang="en-US" sz="1400" i="0" u="none" strike="noStrike" kern="1200">
                          <a:effectLst/>
                        </a:rPr>
                        <a:t> dead zone in pilot garage:</a:t>
                      </a:r>
                      <a:endParaRPr lang="en-US" sz="1400"/>
                    </a:p>
                    <a:p>
                      <a:pPr marL="285750" indent="-285750" algn="l" rtl="0" eaLnBrk="1" fontAlgn="t" latinLnBrk="0" hangingPunct="1">
                        <a:buFont typeface="Arial" panose="020B0604020202020204" pitchFamily="34" charset="0"/>
                        <a:buChar char="•"/>
                      </a:pPr>
                      <a:r>
                        <a:rPr lang="en-US" sz="1400" i="0" u="none" strike="noStrike" kern="1200">
                          <a:effectLst/>
                        </a:rPr>
                        <a:t>ESP32 repeater</a:t>
                      </a:r>
                    </a:p>
                    <a:p>
                      <a:pPr marL="285750" indent="-285750" algn="l" rtl="0" eaLnBrk="1" fontAlgn="t" latinLnBrk="0" hangingPunct="1">
                        <a:buFont typeface="Arial" panose="020B0604020202020204" pitchFamily="34" charset="0"/>
                        <a:buChar char="•"/>
                      </a:pPr>
                      <a:r>
                        <a:rPr lang="en-US" sz="1400" i="0" u="none" strike="noStrike" kern="1200">
                          <a:effectLst/>
                        </a:rPr>
                        <a:t>USB </a:t>
                      </a:r>
                      <a:r>
                        <a:rPr lang="en-US" sz="1400" i="0" u="none" strike="noStrike" kern="1200" err="1">
                          <a:effectLst/>
                        </a:rPr>
                        <a:t>WiFi</a:t>
                      </a:r>
                      <a:r>
                        <a:rPr lang="en-US" sz="1400" i="0" u="none" strike="noStrike" kern="1200">
                          <a:effectLst/>
                        </a:rPr>
                        <a:t> modem for Raspberry Pi</a:t>
                      </a:r>
                    </a:p>
                  </a:txBody>
                  <a:tcPr/>
                </a:tc>
                <a:extLst>
                  <a:ext uri="{0D108BD9-81ED-4DB2-BD59-A6C34878D82A}">
                    <a16:rowId xmlns:a16="http://schemas.microsoft.com/office/drawing/2014/main" val="1755510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u="none" strike="noStrike" kern="1200">
                          <a:effectLst/>
                        </a:rPr>
                        <a:t>Implemented YOLOv11n license plate detection model on Raspberry Pi</a:t>
                      </a:r>
                    </a:p>
                  </a:txBody>
                  <a:tcPr/>
                </a:tc>
                <a:extLst>
                  <a:ext uri="{0D108BD9-81ED-4DB2-BD59-A6C34878D82A}">
                    <a16:rowId xmlns:a16="http://schemas.microsoft.com/office/drawing/2014/main" val="27544213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u="none" strike="noStrike" kern="1200">
                          <a:effectLst/>
                        </a:rPr>
                        <a:t>Implemented API communication between Raspberry Pi and AWS</a:t>
                      </a:r>
                    </a:p>
                  </a:txBody>
                  <a:tcPr/>
                </a:tc>
                <a:extLst>
                  <a:ext uri="{0D108BD9-81ED-4DB2-BD59-A6C34878D82A}">
                    <a16:rowId xmlns:a16="http://schemas.microsoft.com/office/drawing/2014/main" val="3937105202"/>
                  </a:ext>
                </a:extLst>
              </a:tr>
              <a:tr h="370840">
                <a:tc>
                  <a:txBody>
                    <a:bodyPr/>
                    <a:lstStyle/>
                    <a:p>
                      <a:pPr marL="0" algn="l" rtl="0" eaLnBrk="1" fontAlgn="t" latinLnBrk="0" hangingPunct="1"/>
                      <a:r>
                        <a:rPr lang="en-US" sz="1400" i="0" u="none" strike="noStrike" kern="1200">
                          <a:effectLst/>
                        </a:rPr>
                        <a:t>Preliminary configuration script implementation for Raspberry Pi set up:</a:t>
                      </a:r>
                      <a:endParaRPr lang="en-US" sz="1400" i="0" u="none" strike="noStrike">
                        <a:effectLst/>
                      </a:endParaRPr>
                    </a:p>
                    <a:p>
                      <a:pPr marL="285750" indent="-285750" algn="l" rtl="0" eaLnBrk="1" fontAlgn="t" latinLnBrk="0" hangingPunct="1">
                        <a:buFont typeface="Arial" panose="020B0604020202020204" pitchFamily="34" charset="0"/>
                        <a:buChar char="•"/>
                      </a:pPr>
                      <a:r>
                        <a:rPr lang="en-US" sz="1400" i="0" u="none" strike="noStrike" kern="1200">
                          <a:effectLst/>
                        </a:rPr>
                        <a:t>System packages</a:t>
                      </a:r>
                    </a:p>
                    <a:p>
                      <a:pPr marL="285750" indent="-285750" algn="l" rtl="0" eaLnBrk="1" fontAlgn="t" latinLnBrk="0" hangingPunct="1">
                        <a:buFont typeface="Arial" panose="020B0604020202020204" pitchFamily="34" charset="0"/>
                        <a:buChar char="•"/>
                      </a:pPr>
                      <a:r>
                        <a:rPr lang="en-US" sz="1400"/>
                        <a:t>P</a:t>
                      </a:r>
                      <a:r>
                        <a:rPr lang="en-US" sz="1400" i="0" u="none" strike="noStrike" kern="1200">
                          <a:effectLst/>
                        </a:rPr>
                        <a:t>ython virtual environment</a:t>
                      </a:r>
                      <a:endParaRPr lang="en-US" sz="1400" i="0" u="none" strike="noStrike">
                        <a:effectLst/>
                      </a:endParaRPr>
                    </a:p>
                  </a:txBody>
                  <a:tcPr/>
                </a:tc>
                <a:extLst>
                  <a:ext uri="{0D108BD9-81ED-4DB2-BD59-A6C34878D82A}">
                    <a16:rowId xmlns:a16="http://schemas.microsoft.com/office/drawing/2014/main" val="77484328"/>
                  </a:ext>
                </a:extLst>
              </a:tr>
              <a:tr h="370840">
                <a:tc>
                  <a:txBody>
                    <a:bodyPr/>
                    <a:lstStyle/>
                    <a:p>
                      <a:r>
                        <a:rPr lang="en-US" sz="1400" i="0" u="none" strike="noStrike" kern="1200">
                          <a:effectLst/>
                        </a:rPr>
                        <a:t>Developed test plan for testing license plate recognition, backend API functionality, mobile app functionality, hardware performance, network connectivity</a:t>
                      </a:r>
                      <a:endParaRPr lang="en-US" sz="1400"/>
                    </a:p>
                  </a:txBody>
                  <a:tcPr/>
                </a:tc>
                <a:extLst>
                  <a:ext uri="{0D108BD9-81ED-4DB2-BD59-A6C34878D82A}">
                    <a16:rowId xmlns:a16="http://schemas.microsoft.com/office/drawing/2014/main" val="1990125470"/>
                  </a:ext>
                </a:extLst>
              </a:tr>
            </a:tbl>
          </a:graphicData>
        </a:graphic>
      </p:graphicFrame>
      <p:pic>
        <p:nvPicPr>
          <p:cNvPr id="5" name="Picture 4" descr="The back of a car&#10;&#10;AI-generated content may be incorrect.">
            <a:extLst>
              <a:ext uri="{FF2B5EF4-FFF2-40B4-BE49-F238E27FC236}">
                <a16:creationId xmlns:a16="http://schemas.microsoft.com/office/drawing/2014/main" id="{19F209D6-B13A-E653-C450-1FDCEDCBF2EE}"/>
              </a:ext>
            </a:extLst>
          </p:cNvPr>
          <p:cNvPicPr>
            <a:picLocks noChangeAspect="1"/>
          </p:cNvPicPr>
          <p:nvPr/>
        </p:nvPicPr>
        <p:blipFill>
          <a:blip r:embed="rId3"/>
          <a:stretch>
            <a:fillRect/>
          </a:stretch>
        </p:blipFill>
        <p:spPr>
          <a:xfrm>
            <a:off x="9037671" y="2245160"/>
            <a:ext cx="2785618" cy="1773732"/>
          </a:xfrm>
          <a:prstGeom prst="rect">
            <a:avLst/>
          </a:prstGeom>
        </p:spPr>
      </p:pic>
      <p:pic>
        <p:nvPicPr>
          <p:cNvPr id="7" name="Picture 6" descr="A screenshot of a black and white screen&#10;&#10;Description automatically generated">
            <a:extLst>
              <a:ext uri="{FF2B5EF4-FFF2-40B4-BE49-F238E27FC236}">
                <a16:creationId xmlns:a16="http://schemas.microsoft.com/office/drawing/2014/main" id="{5D450EF3-3209-FD48-76D4-BFD37D53F140}"/>
              </a:ext>
            </a:extLst>
          </p:cNvPr>
          <p:cNvPicPr>
            <a:picLocks noChangeAspect="1"/>
          </p:cNvPicPr>
          <p:nvPr/>
        </p:nvPicPr>
        <p:blipFill>
          <a:blip r:embed="rId4"/>
          <a:stretch>
            <a:fillRect/>
          </a:stretch>
        </p:blipFill>
        <p:spPr>
          <a:xfrm>
            <a:off x="6072526" y="258604"/>
            <a:ext cx="5657334" cy="1981421"/>
          </a:xfrm>
          <a:prstGeom prst="rect">
            <a:avLst/>
          </a:prstGeom>
        </p:spPr>
      </p:pic>
      <p:pic>
        <p:nvPicPr>
          <p:cNvPr id="9" name="Picture 8" descr="A drawing of a building&#10;&#10;AI-generated content may be incorrect.">
            <a:extLst>
              <a:ext uri="{FF2B5EF4-FFF2-40B4-BE49-F238E27FC236}">
                <a16:creationId xmlns:a16="http://schemas.microsoft.com/office/drawing/2014/main" id="{EDB9ADDB-A70B-8F18-D637-C1B3B4CDAE50}"/>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5609390" y="2245160"/>
            <a:ext cx="1938631" cy="2654362"/>
          </a:xfrm>
          <a:prstGeom prst="rect">
            <a:avLst/>
          </a:prstGeom>
        </p:spPr>
      </p:pic>
      <p:pic>
        <p:nvPicPr>
          <p:cNvPr id="3" name="Picture 2" descr="A screenshot of a phone&#10;&#10;Description automatically generated">
            <a:extLst>
              <a:ext uri="{FF2B5EF4-FFF2-40B4-BE49-F238E27FC236}">
                <a16:creationId xmlns:a16="http://schemas.microsoft.com/office/drawing/2014/main" id="{7DF60C5B-20B0-BB9D-7BD1-3E1BD92AA03A}"/>
              </a:ext>
            </a:extLst>
          </p:cNvPr>
          <p:cNvPicPr>
            <a:picLocks noChangeAspect="1"/>
          </p:cNvPicPr>
          <p:nvPr/>
        </p:nvPicPr>
        <p:blipFill>
          <a:blip r:embed="rId7"/>
          <a:stretch>
            <a:fillRect/>
          </a:stretch>
        </p:blipFill>
        <p:spPr>
          <a:xfrm>
            <a:off x="6715835" y="3929505"/>
            <a:ext cx="5476165" cy="2928407"/>
          </a:xfrm>
          <a:prstGeom prst="rect">
            <a:avLst/>
          </a:prstGeom>
        </p:spPr>
      </p:pic>
    </p:spTree>
    <p:extLst>
      <p:ext uri="{BB962C8B-B14F-4D97-AF65-F5344CB8AC3E}">
        <p14:creationId xmlns:p14="http://schemas.microsoft.com/office/powerpoint/2010/main" val="3684622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4939-60FC-8E92-648E-259AECA1B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BE511-C354-6021-DA11-2AD323AF0CF7}"/>
              </a:ext>
            </a:extLst>
          </p:cNvPr>
          <p:cNvSpPr>
            <a:spLocks noGrp="1"/>
          </p:cNvSpPr>
          <p:nvPr>
            <p:ph type="title"/>
          </p:nvPr>
        </p:nvSpPr>
        <p:spPr>
          <a:xfrm>
            <a:off x="838200" y="457201"/>
            <a:ext cx="3932237" cy="530225"/>
          </a:xfrm>
        </p:spPr>
        <p:txBody>
          <a:bodyPr>
            <a:normAutofit fontScale="90000"/>
          </a:bodyPr>
          <a:lstStyle/>
          <a:p>
            <a:pPr algn="ctr"/>
            <a:r>
              <a:rPr lang="en-US" b="1"/>
              <a:t>Beta Completed Work</a:t>
            </a:r>
          </a:p>
        </p:txBody>
      </p:sp>
      <p:sp>
        <p:nvSpPr>
          <p:cNvPr id="6" name="Content Placeholder 2">
            <a:extLst>
              <a:ext uri="{FF2B5EF4-FFF2-40B4-BE49-F238E27FC236}">
                <a16:creationId xmlns:a16="http://schemas.microsoft.com/office/drawing/2014/main" id="{F7ACF6D3-A468-635E-CD43-3E2750D9C0F7}"/>
              </a:ext>
            </a:extLst>
          </p:cNvPr>
          <p:cNvSpPr txBox="1">
            <a:spLocks/>
          </p:cNvSpPr>
          <p:nvPr/>
        </p:nvSpPr>
        <p:spPr>
          <a:xfrm>
            <a:off x="838200" y="1690688"/>
            <a:ext cx="6324600" cy="215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sp>
        <p:nvSpPr>
          <p:cNvPr id="21" name="Rectangle 20">
            <a:extLst>
              <a:ext uri="{FF2B5EF4-FFF2-40B4-BE49-F238E27FC236}">
                <a16:creationId xmlns:a16="http://schemas.microsoft.com/office/drawing/2014/main" id="{9B584617-21CC-E365-5A6B-945D18891BAC}"/>
              </a:ext>
            </a:extLst>
          </p:cNvPr>
          <p:cNvSpPr/>
          <p:nvPr/>
        </p:nvSpPr>
        <p:spPr>
          <a:xfrm>
            <a:off x="5610386" y="-794"/>
            <a:ext cx="6581614" cy="6858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078CBE1D-027F-6003-040C-844456A62A1A}"/>
              </a:ext>
            </a:extLst>
          </p:cNvPr>
          <p:cNvGraphicFramePr>
            <a:graphicFrameLocks noGrp="1"/>
          </p:cNvGraphicFramePr>
          <p:nvPr>
            <p:extLst>
              <p:ext uri="{D42A27DB-BD31-4B8C-83A1-F6EECF244321}">
                <p14:modId xmlns:p14="http://schemas.microsoft.com/office/powerpoint/2010/main" val="303168879"/>
              </p:ext>
            </p:extLst>
          </p:nvPr>
        </p:nvGraphicFramePr>
        <p:xfrm>
          <a:off x="367209" y="1254284"/>
          <a:ext cx="4874217" cy="4409440"/>
        </p:xfrm>
        <a:graphic>
          <a:graphicData uri="http://schemas.openxmlformats.org/drawingml/2006/table">
            <a:tbl>
              <a:tblPr firstRow="1" bandRow="1">
                <a:tableStyleId>{5C22544A-7EE6-4342-B048-85BDC9FD1C3A}</a:tableStyleId>
              </a:tblPr>
              <a:tblGrid>
                <a:gridCol w="4874217">
                  <a:extLst>
                    <a:ext uri="{9D8B030D-6E8A-4147-A177-3AD203B41FA5}">
                      <a16:colId xmlns:a16="http://schemas.microsoft.com/office/drawing/2014/main" val="615043579"/>
                    </a:ext>
                  </a:extLst>
                </a:gridCol>
              </a:tblGrid>
              <a:tr h="370840">
                <a:tc>
                  <a:txBody>
                    <a:bodyPr/>
                    <a:lstStyle/>
                    <a:p>
                      <a:r>
                        <a:rPr lang="en-US" sz="1800"/>
                        <a:t>Beta Build (02/02/2025 - 02/21/2025)</a:t>
                      </a:r>
                    </a:p>
                  </a:txBody>
                  <a:tcPr/>
                </a:tc>
                <a:extLst>
                  <a:ext uri="{0D108BD9-81ED-4DB2-BD59-A6C34878D82A}">
                    <a16:rowId xmlns:a16="http://schemas.microsoft.com/office/drawing/2014/main" val="35436206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Designing and printing of the second Raspberry Pi housing</a:t>
                      </a:r>
                    </a:p>
                    <a:p>
                      <a:r>
                        <a:rPr lang="en-US" sz="1400"/>
                        <a:t>iteration</a:t>
                      </a:r>
                    </a:p>
                    <a:p>
                      <a:pPr marL="285750" indent="-285750">
                        <a:buFont typeface="Arial" panose="020B0604020202020204" pitchFamily="34" charset="0"/>
                        <a:buChar char="•"/>
                      </a:pPr>
                      <a:r>
                        <a:rPr lang="en-US" sz="1400"/>
                        <a:t>Smaller size, better ventilation, persistent power (no battery, wall wart power supply)</a:t>
                      </a:r>
                    </a:p>
                  </a:txBody>
                  <a:tcPr/>
                </a:tc>
                <a:extLst>
                  <a:ext uri="{0D108BD9-81ED-4DB2-BD59-A6C34878D82A}">
                    <a16:rowId xmlns:a16="http://schemas.microsoft.com/office/drawing/2014/main" val="2628609359"/>
                  </a:ext>
                </a:extLst>
              </a:tr>
              <a:tr h="370840">
                <a:tc>
                  <a:txBody>
                    <a:bodyPr/>
                    <a:lstStyle/>
                    <a:p>
                      <a:r>
                        <a:rPr lang="en-US" sz="1400"/>
                        <a:t>Work on ESP32 network repeater access point</a:t>
                      </a:r>
                    </a:p>
                  </a:txBody>
                  <a:tcPr/>
                </a:tc>
                <a:extLst>
                  <a:ext uri="{0D108BD9-81ED-4DB2-BD59-A6C34878D82A}">
                    <a16:rowId xmlns:a16="http://schemas.microsoft.com/office/drawing/2014/main" val="1764529643"/>
                  </a:ext>
                </a:extLst>
              </a:tr>
              <a:tr h="370840">
                <a:tc>
                  <a:txBody>
                    <a:bodyPr/>
                    <a:lstStyle/>
                    <a:p>
                      <a:r>
                        <a:rPr lang="en-US" sz="1400"/>
                        <a:t>Completion of Raspberry Pi configuration script:</a:t>
                      </a:r>
                    </a:p>
                    <a:p>
                      <a:pPr marL="285750" indent="-285750">
                        <a:buFont typeface="Arial" panose="020B0604020202020204" pitchFamily="34" charset="0"/>
                        <a:buChar char="•"/>
                      </a:pPr>
                      <a:r>
                        <a:rPr lang="en-US" sz="1400"/>
                        <a:t>Documentation, </a:t>
                      </a:r>
                      <a:r>
                        <a:rPr lang="en-US" sz="1400" err="1"/>
                        <a:t>eduroam</a:t>
                      </a:r>
                      <a:r>
                        <a:rPr lang="en-US" sz="1400"/>
                        <a:t> network onboarding, system packages, </a:t>
                      </a:r>
                      <a:r>
                        <a:rPr lang="en-US" sz="1400" err="1"/>
                        <a:t>WiFi</a:t>
                      </a:r>
                      <a:r>
                        <a:rPr lang="en-US" sz="1400"/>
                        <a:t> modem   drivers, system settings, virtual environment, script error control</a:t>
                      </a:r>
                    </a:p>
                  </a:txBody>
                  <a:tcPr/>
                </a:tc>
                <a:extLst>
                  <a:ext uri="{0D108BD9-81ED-4DB2-BD59-A6C34878D82A}">
                    <a16:rowId xmlns:a16="http://schemas.microsoft.com/office/drawing/2014/main" val="592890507"/>
                  </a:ext>
                </a:extLst>
              </a:tr>
              <a:tr h="370840">
                <a:tc>
                  <a:txBody>
                    <a:bodyPr/>
                    <a:lstStyle/>
                    <a:p>
                      <a:pPr marL="0" indent="0">
                        <a:buFont typeface="Arial" panose="020B0604020202020204" pitchFamily="34" charset="0"/>
                        <a:buNone/>
                      </a:pPr>
                      <a:r>
                        <a:rPr lang="en-US" sz="1400"/>
                        <a:t>Preliminary car detection algorithm direction configuration</a:t>
                      </a:r>
                    </a:p>
                  </a:txBody>
                  <a:tcPr/>
                </a:tc>
                <a:extLst>
                  <a:ext uri="{0D108BD9-81ED-4DB2-BD59-A6C34878D82A}">
                    <a16:rowId xmlns:a16="http://schemas.microsoft.com/office/drawing/2014/main" val="4066279190"/>
                  </a:ext>
                </a:extLst>
              </a:tr>
              <a:tr h="370840">
                <a:tc>
                  <a:txBody>
                    <a:bodyPr/>
                    <a:lstStyle/>
                    <a:p>
                      <a:r>
                        <a:rPr lang="en-US" sz="1400"/>
                        <a:t>Testing USB </a:t>
                      </a:r>
                      <a:r>
                        <a:rPr lang="en-US" sz="1400" err="1"/>
                        <a:t>WiFi</a:t>
                      </a:r>
                      <a:r>
                        <a:rPr lang="en-US" sz="1400"/>
                        <a:t> modem, on-board modem, and network connectivity</a:t>
                      </a:r>
                    </a:p>
                  </a:txBody>
                  <a:tcPr/>
                </a:tc>
                <a:extLst>
                  <a:ext uri="{0D108BD9-81ED-4DB2-BD59-A6C34878D82A}">
                    <a16:rowId xmlns:a16="http://schemas.microsoft.com/office/drawing/2014/main" val="3445262862"/>
                  </a:ext>
                </a:extLst>
              </a:tr>
              <a:tr h="370840">
                <a:tc>
                  <a:txBody>
                    <a:bodyPr/>
                    <a:lstStyle/>
                    <a:p>
                      <a:r>
                        <a:rPr lang="en-US" sz="1400"/>
                        <a:t>Testing license plate detection inference speed and real-world functionality on Raspberry Pi</a:t>
                      </a:r>
                    </a:p>
                  </a:txBody>
                  <a:tcPr/>
                </a:tc>
                <a:extLst>
                  <a:ext uri="{0D108BD9-81ED-4DB2-BD59-A6C34878D82A}">
                    <a16:rowId xmlns:a16="http://schemas.microsoft.com/office/drawing/2014/main" val="2945465454"/>
                  </a:ext>
                </a:extLst>
              </a:tr>
              <a:tr h="370840">
                <a:tc>
                  <a:txBody>
                    <a:bodyPr/>
                    <a:lstStyle/>
                    <a:p>
                      <a:r>
                        <a:rPr lang="en-US" sz="1400"/>
                        <a:t>Adjustments to testing plan</a:t>
                      </a:r>
                    </a:p>
                  </a:txBody>
                  <a:tcPr/>
                </a:tc>
                <a:extLst>
                  <a:ext uri="{0D108BD9-81ED-4DB2-BD59-A6C34878D82A}">
                    <a16:rowId xmlns:a16="http://schemas.microsoft.com/office/drawing/2014/main" val="2943506323"/>
                  </a:ext>
                </a:extLst>
              </a:tr>
            </a:tbl>
          </a:graphicData>
        </a:graphic>
      </p:graphicFrame>
      <p:pic>
        <p:nvPicPr>
          <p:cNvPr id="4" name="Picture 3" descr="A screenshot of a computer program&#10;&#10;AI-generated content may be incorrect.">
            <a:extLst>
              <a:ext uri="{FF2B5EF4-FFF2-40B4-BE49-F238E27FC236}">
                <a16:creationId xmlns:a16="http://schemas.microsoft.com/office/drawing/2014/main" id="{2465897F-0DD9-583D-3B1C-8EAF453DD829}"/>
              </a:ext>
            </a:extLst>
          </p:cNvPr>
          <p:cNvPicPr>
            <a:picLocks noChangeAspect="1"/>
          </p:cNvPicPr>
          <p:nvPr/>
        </p:nvPicPr>
        <p:blipFill>
          <a:blip r:embed="rId5"/>
          <a:stretch>
            <a:fillRect/>
          </a:stretch>
        </p:blipFill>
        <p:spPr>
          <a:xfrm>
            <a:off x="8373994" y="4116889"/>
            <a:ext cx="3609000" cy="2449321"/>
          </a:xfrm>
          <a:prstGeom prst="rect">
            <a:avLst/>
          </a:prstGeom>
        </p:spPr>
      </p:pic>
      <p:pic>
        <p:nvPicPr>
          <p:cNvPr id="7" name="Untitled video - Made with Clipchamp">
            <a:hlinkClick r:id="" action="ppaction://media"/>
            <a:extLst>
              <a:ext uri="{FF2B5EF4-FFF2-40B4-BE49-F238E27FC236}">
                <a16:creationId xmlns:a16="http://schemas.microsoft.com/office/drawing/2014/main" id="{372ACDF8-0D7B-D14F-0684-1ED548C165F3}"/>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34547" r="34636"/>
          <a:stretch/>
        </p:blipFill>
        <p:spPr>
          <a:xfrm>
            <a:off x="5771880" y="350300"/>
            <a:ext cx="1802405" cy="3286255"/>
          </a:xfrm>
          <a:prstGeom prst="rect">
            <a:avLst/>
          </a:prstGeom>
        </p:spPr>
      </p:pic>
      <p:graphicFrame>
        <p:nvGraphicFramePr>
          <p:cNvPr id="5" name="Table 4">
            <a:extLst>
              <a:ext uri="{FF2B5EF4-FFF2-40B4-BE49-F238E27FC236}">
                <a16:creationId xmlns:a16="http://schemas.microsoft.com/office/drawing/2014/main" id="{43BC30C5-3C6D-A5D1-BB45-3EF1DE949BD9}"/>
              </a:ext>
            </a:extLst>
          </p:cNvPr>
          <p:cNvGraphicFramePr>
            <a:graphicFrameLocks noGrp="1"/>
          </p:cNvGraphicFramePr>
          <p:nvPr>
            <p:extLst>
              <p:ext uri="{D42A27DB-BD31-4B8C-83A1-F6EECF244321}">
                <p14:modId xmlns:p14="http://schemas.microsoft.com/office/powerpoint/2010/main" val="1108978234"/>
              </p:ext>
            </p:extLst>
          </p:nvPr>
        </p:nvGraphicFramePr>
        <p:xfrm>
          <a:off x="7664610" y="973366"/>
          <a:ext cx="4318385" cy="1149283"/>
        </p:xfrm>
        <a:graphic>
          <a:graphicData uri="http://schemas.openxmlformats.org/drawingml/2006/table">
            <a:tbl>
              <a:tblPr firstRow="1" firstCol="1" bandRow="1">
                <a:tableStyleId>{5C22544A-7EE6-4342-B048-85BDC9FD1C3A}</a:tableStyleId>
              </a:tblPr>
              <a:tblGrid>
                <a:gridCol w="1071040">
                  <a:extLst>
                    <a:ext uri="{9D8B030D-6E8A-4147-A177-3AD203B41FA5}">
                      <a16:colId xmlns:a16="http://schemas.microsoft.com/office/drawing/2014/main" val="4183939988"/>
                    </a:ext>
                  </a:extLst>
                </a:gridCol>
                <a:gridCol w="679802">
                  <a:extLst>
                    <a:ext uri="{9D8B030D-6E8A-4147-A177-3AD203B41FA5}">
                      <a16:colId xmlns:a16="http://schemas.microsoft.com/office/drawing/2014/main" val="2500477481"/>
                    </a:ext>
                  </a:extLst>
                </a:gridCol>
                <a:gridCol w="914679">
                  <a:extLst>
                    <a:ext uri="{9D8B030D-6E8A-4147-A177-3AD203B41FA5}">
                      <a16:colId xmlns:a16="http://schemas.microsoft.com/office/drawing/2014/main" val="698581917"/>
                    </a:ext>
                  </a:extLst>
                </a:gridCol>
                <a:gridCol w="1652864">
                  <a:extLst>
                    <a:ext uri="{9D8B030D-6E8A-4147-A177-3AD203B41FA5}">
                      <a16:colId xmlns:a16="http://schemas.microsoft.com/office/drawing/2014/main" val="652983755"/>
                    </a:ext>
                  </a:extLst>
                </a:gridCol>
              </a:tblGrid>
              <a:tr h="484513">
                <a:tc>
                  <a:txBody>
                    <a:bodyPr/>
                    <a:lstStyle/>
                    <a:p>
                      <a:pPr marL="0" marR="0" algn="ctr">
                        <a:lnSpc>
                          <a:spcPct val="116000"/>
                        </a:lnSpc>
                        <a:spcAft>
                          <a:spcPts val="800"/>
                        </a:spcAft>
                      </a:pPr>
                      <a:r>
                        <a:rPr lang="en-US" sz="900">
                          <a:effectLst/>
                        </a:rPr>
                        <a:t>Modem Type</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Aft>
                          <a:spcPts val="800"/>
                        </a:spcAft>
                      </a:pPr>
                      <a:r>
                        <a:rPr lang="en-US" sz="900">
                          <a:effectLst/>
                        </a:rPr>
                        <a:t>Average Bit Rate (Mb/s)</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Aft>
                          <a:spcPts val="800"/>
                        </a:spcAft>
                      </a:pPr>
                      <a:r>
                        <a:rPr lang="en-US" sz="900">
                          <a:effectLst/>
                        </a:rPr>
                        <a:t>Average Link Quality</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6000"/>
                        </a:lnSpc>
                        <a:spcAft>
                          <a:spcPts val="800"/>
                        </a:spcAft>
                      </a:pPr>
                      <a:r>
                        <a:rPr lang="en-US" sz="900">
                          <a:effectLst/>
                        </a:rPr>
                        <a:t>Average Received Signal Strength (dBm)</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8575338"/>
                  </a:ext>
                </a:extLst>
              </a:tr>
              <a:tr h="320219">
                <a:tc>
                  <a:txBody>
                    <a:bodyPr/>
                    <a:lstStyle/>
                    <a:p>
                      <a:pPr marL="0" marR="0">
                        <a:lnSpc>
                          <a:spcPct val="116000"/>
                        </a:lnSpc>
                        <a:spcAft>
                          <a:spcPts val="800"/>
                        </a:spcAft>
                      </a:pPr>
                      <a:r>
                        <a:rPr lang="en-US" sz="1000">
                          <a:effectLst/>
                        </a:rPr>
                        <a:t>On-board (5 GHz)</a:t>
                      </a:r>
                      <a:endParaRPr lang="en-US" sz="105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16000"/>
                        </a:lnSpc>
                        <a:spcAft>
                          <a:spcPts val="800"/>
                        </a:spcAft>
                      </a:pPr>
                      <a:r>
                        <a:rPr lang="en-US" sz="1000">
                          <a:effectLst/>
                        </a:rPr>
                        <a:t>54.53333</a:t>
                      </a:r>
                      <a:endParaRPr lang="en-US" sz="105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16000"/>
                        </a:lnSpc>
                        <a:spcAft>
                          <a:spcPts val="800"/>
                        </a:spcAft>
                      </a:pPr>
                      <a:r>
                        <a:rPr lang="en-US" sz="1000">
                          <a:effectLst/>
                        </a:rPr>
                        <a:t>79%</a:t>
                      </a:r>
                      <a:endParaRPr lang="en-US" sz="105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16000"/>
                        </a:lnSpc>
                        <a:spcAft>
                          <a:spcPts val="800"/>
                        </a:spcAft>
                      </a:pPr>
                      <a:r>
                        <a:rPr lang="en-US" sz="1000">
                          <a:effectLst/>
                        </a:rPr>
                        <a:t>-55</a:t>
                      </a:r>
                      <a:endParaRPr lang="en-US" sz="105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24145215"/>
                  </a:ext>
                </a:extLst>
              </a:tr>
              <a:tr h="320219">
                <a:tc>
                  <a:txBody>
                    <a:bodyPr/>
                    <a:lstStyle/>
                    <a:p>
                      <a:pPr marL="0" marR="0">
                        <a:lnSpc>
                          <a:spcPct val="116000"/>
                        </a:lnSpc>
                        <a:spcAft>
                          <a:spcPts val="800"/>
                        </a:spcAft>
                      </a:pPr>
                      <a:r>
                        <a:rPr lang="en-US" sz="1000">
                          <a:effectLst/>
                        </a:rPr>
                        <a:t>Antenna (5 GHz)</a:t>
                      </a:r>
                      <a:endParaRPr lang="en-US" sz="105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16000"/>
                        </a:lnSpc>
                        <a:spcAft>
                          <a:spcPts val="800"/>
                        </a:spcAft>
                      </a:pPr>
                      <a:r>
                        <a:rPr lang="en-US" sz="1000">
                          <a:effectLst/>
                        </a:rPr>
                        <a:t>115.175</a:t>
                      </a:r>
                      <a:endParaRPr lang="en-US" sz="105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16000"/>
                        </a:lnSpc>
                        <a:spcAft>
                          <a:spcPts val="800"/>
                        </a:spcAft>
                      </a:pPr>
                      <a:r>
                        <a:rPr lang="en-US" sz="1000">
                          <a:effectLst/>
                        </a:rPr>
                        <a:t>91%</a:t>
                      </a:r>
                      <a:endParaRPr lang="en-US" sz="105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r">
                        <a:lnSpc>
                          <a:spcPct val="116000"/>
                        </a:lnSpc>
                        <a:spcAft>
                          <a:spcPts val="800"/>
                        </a:spcAft>
                      </a:pPr>
                      <a:r>
                        <a:rPr lang="en-US" sz="1000">
                          <a:effectLst/>
                        </a:rPr>
                        <a:t>-46.3333</a:t>
                      </a:r>
                      <a:endParaRPr lang="en-US" sz="105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61543275"/>
                  </a:ext>
                </a:extLst>
              </a:tr>
            </a:tbl>
          </a:graphicData>
        </a:graphic>
      </p:graphicFrame>
      <p:graphicFrame>
        <p:nvGraphicFramePr>
          <p:cNvPr id="8" name="Table 7">
            <a:extLst>
              <a:ext uri="{FF2B5EF4-FFF2-40B4-BE49-F238E27FC236}">
                <a16:creationId xmlns:a16="http://schemas.microsoft.com/office/drawing/2014/main" id="{ACEBE218-92E8-859E-B30C-C4264856795E}"/>
              </a:ext>
            </a:extLst>
          </p:cNvPr>
          <p:cNvGraphicFramePr>
            <a:graphicFrameLocks noGrp="1"/>
          </p:cNvGraphicFramePr>
          <p:nvPr>
            <p:extLst>
              <p:ext uri="{D42A27DB-BD31-4B8C-83A1-F6EECF244321}">
                <p14:modId xmlns:p14="http://schemas.microsoft.com/office/powerpoint/2010/main" val="685280840"/>
              </p:ext>
            </p:extLst>
          </p:nvPr>
        </p:nvGraphicFramePr>
        <p:xfrm>
          <a:off x="7664610" y="350300"/>
          <a:ext cx="4318384" cy="591623"/>
        </p:xfrm>
        <a:graphic>
          <a:graphicData uri="http://schemas.openxmlformats.org/drawingml/2006/table">
            <a:tbl>
              <a:tblPr firstRow="1" firstCol="1" bandRow="1">
                <a:tableStyleId>{5C22544A-7EE6-4342-B048-85BDC9FD1C3A}</a:tableStyleId>
              </a:tblPr>
              <a:tblGrid>
                <a:gridCol w="636509">
                  <a:extLst>
                    <a:ext uri="{9D8B030D-6E8A-4147-A177-3AD203B41FA5}">
                      <a16:colId xmlns:a16="http://schemas.microsoft.com/office/drawing/2014/main" val="207506791"/>
                    </a:ext>
                  </a:extLst>
                </a:gridCol>
                <a:gridCol w="592612">
                  <a:extLst>
                    <a:ext uri="{9D8B030D-6E8A-4147-A177-3AD203B41FA5}">
                      <a16:colId xmlns:a16="http://schemas.microsoft.com/office/drawing/2014/main" val="294020050"/>
                    </a:ext>
                  </a:extLst>
                </a:gridCol>
                <a:gridCol w="680407">
                  <a:extLst>
                    <a:ext uri="{9D8B030D-6E8A-4147-A177-3AD203B41FA5}">
                      <a16:colId xmlns:a16="http://schemas.microsoft.com/office/drawing/2014/main" val="273380337"/>
                    </a:ext>
                  </a:extLst>
                </a:gridCol>
                <a:gridCol w="614561">
                  <a:extLst>
                    <a:ext uri="{9D8B030D-6E8A-4147-A177-3AD203B41FA5}">
                      <a16:colId xmlns:a16="http://schemas.microsoft.com/office/drawing/2014/main" val="968439194"/>
                    </a:ext>
                  </a:extLst>
                </a:gridCol>
                <a:gridCol w="577796">
                  <a:extLst>
                    <a:ext uri="{9D8B030D-6E8A-4147-A177-3AD203B41FA5}">
                      <a16:colId xmlns:a16="http://schemas.microsoft.com/office/drawing/2014/main" val="3751978549"/>
                    </a:ext>
                  </a:extLst>
                </a:gridCol>
                <a:gridCol w="638703">
                  <a:extLst>
                    <a:ext uri="{9D8B030D-6E8A-4147-A177-3AD203B41FA5}">
                      <a16:colId xmlns:a16="http://schemas.microsoft.com/office/drawing/2014/main" val="3329877972"/>
                    </a:ext>
                  </a:extLst>
                </a:gridCol>
                <a:gridCol w="577796">
                  <a:extLst>
                    <a:ext uri="{9D8B030D-6E8A-4147-A177-3AD203B41FA5}">
                      <a16:colId xmlns:a16="http://schemas.microsoft.com/office/drawing/2014/main" val="3415530405"/>
                    </a:ext>
                  </a:extLst>
                </a:gridCol>
              </a:tblGrid>
              <a:tr h="230360">
                <a:tc>
                  <a:txBody>
                    <a:bodyPr/>
                    <a:lstStyle/>
                    <a:p>
                      <a:pPr marL="0" marR="0" algn="ctr">
                        <a:lnSpc>
                          <a:spcPct val="116000"/>
                        </a:lnSpc>
                        <a:spcAft>
                          <a:spcPts val="800"/>
                        </a:spcAft>
                      </a:pPr>
                      <a:r>
                        <a:rPr lang="en-US" sz="900">
                          <a:effectLst/>
                        </a:rPr>
                        <a:t>Input Size</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6000"/>
                        </a:lnSpc>
                        <a:spcAft>
                          <a:spcPts val="800"/>
                        </a:spcAft>
                      </a:pPr>
                      <a:r>
                        <a:rPr lang="en-US" sz="900">
                          <a:effectLst/>
                        </a:rPr>
                        <a:t>MinTime</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6000"/>
                        </a:lnSpc>
                        <a:spcAft>
                          <a:spcPts val="800"/>
                        </a:spcAft>
                      </a:pPr>
                      <a:r>
                        <a:rPr lang="en-US" sz="900">
                          <a:effectLst/>
                        </a:rPr>
                        <a:t>MeanTime</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6000"/>
                        </a:lnSpc>
                        <a:spcAft>
                          <a:spcPts val="800"/>
                        </a:spcAft>
                      </a:pPr>
                      <a:r>
                        <a:rPr lang="en-US" sz="900">
                          <a:effectLst/>
                        </a:rPr>
                        <a:t>MaxTime</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6000"/>
                        </a:lnSpc>
                        <a:spcAft>
                          <a:spcPts val="800"/>
                        </a:spcAft>
                      </a:pPr>
                      <a:r>
                        <a:rPr lang="en-US" sz="900">
                          <a:effectLst/>
                        </a:rPr>
                        <a:t>MaxFPS</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6000"/>
                        </a:lnSpc>
                        <a:spcAft>
                          <a:spcPts val="800"/>
                        </a:spcAft>
                      </a:pPr>
                      <a:r>
                        <a:rPr lang="en-US" sz="900">
                          <a:effectLst/>
                        </a:rPr>
                        <a:t>MeanFPS</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16000"/>
                        </a:lnSpc>
                        <a:spcAft>
                          <a:spcPts val="800"/>
                        </a:spcAft>
                      </a:pPr>
                      <a:r>
                        <a:rPr lang="en-US" sz="900">
                          <a:effectLst/>
                        </a:rPr>
                        <a:t>MinFPS</a:t>
                      </a:r>
                      <a:endParaRPr lang="en-US" sz="10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39262341"/>
                  </a:ext>
                </a:extLst>
              </a:tr>
              <a:tr h="281489">
                <a:tc>
                  <a:txBody>
                    <a:bodyPr/>
                    <a:lstStyle/>
                    <a:p>
                      <a:pPr marL="0" marR="0">
                        <a:lnSpc>
                          <a:spcPct val="116000"/>
                        </a:lnSpc>
                        <a:spcAft>
                          <a:spcPts val="800"/>
                        </a:spcAft>
                      </a:pPr>
                      <a:r>
                        <a:rPr lang="en-US" sz="1050">
                          <a:effectLst/>
                        </a:rPr>
                        <a:t>640x384</a:t>
                      </a:r>
                      <a:endParaRPr lang="en-US" sz="11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16000"/>
                        </a:lnSpc>
                        <a:spcAft>
                          <a:spcPts val="800"/>
                        </a:spcAft>
                      </a:pPr>
                      <a:r>
                        <a:rPr lang="en-US" sz="1050">
                          <a:effectLst/>
                        </a:rPr>
                        <a:t>203.4</a:t>
                      </a:r>
                      <a:endParaRPr lang="en-US" sz="11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16000"/>
                        </a:lnSpc>
                        <a:spcAft>
                          <a:spcPts val="800"/>
                        </a:spcAft>
                      </a:pPr>
                      <a:r>
                        <a:rPr lang="en-US" sz="1050">
                          <a:effectLst/>
                        </a:rPr>
                        <a:t>271.14</a:t>
                      </a:r>
                      <a:endParaRPr lang="en-US" sz="11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16000"/>
                        </a:lnSpc>
                        <a:spcAft>
                          <a:spcPts val="800"/>
                        </a:spcAft>
                      </a:pPr>
                      <a:r>
                        <a:rPr lang="en-US" sz="1050">
                          <a:effectLst/>
                        </a:rPr>
                        <a:t>373.4</a:t>
                      </a:r>
                      <a:endParaRPr lang="en-US" sz="11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16000"/>
                        </a:lnSpc>
                        <a:spcAft>
                          <a:spcPts val="800"/>
                        </a:spcAft>
                      </a:pPr>
                      <a:r>
                        <a:rPr lang="en-US" sz="1050">
                          <a:effectLst/>
                        </a:rPr>
                        <a:t>4.916</a:t>
                      </a:r>
                      <a:endParaRPr lang="en-US" sz="11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16000"/>
                        </a:lnSpc>
                        <a:spcAft>
                          <a:spcPts val="800"/>
                        </a:spcAft>
                      </a:pPr>
                      <a:r>
                        <a:rPr lang="en-US" sz="1050">
                          <a:effectLst/>
                        </a:rPr>
                        <a:t>3.688</a:t>
                      </a:r>
                      <a:endParaRPr lang="en-US" sz="11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r">
                        <a:lnSpc>
                          <a:spcPct val="116000"/>
                        </a:lnSpc>
                        <a:spcAft>
                          <a:spcPts val="800"/>
                        </a:spcAft>
                      </a:pPr>
                      <a:r>
                        <a:rPr lang="en-US" sz="1050">
                          <a:effectLst/>
                        </a:rPr>
                        <a:t>2.678</a:t>
                      </a:r>
                      <a:endParaRPr lang="en-US" sz="11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228189370"/>
                  </a:ext>
                </a:extLst>
              </a:tr>
            </a:tbl>
          </a:graphicData>
        </a:graphic>
      </p:graphicFrame>
      <p:pic>
        <p:nvPicPr>
          <p:cNvPr id="10" name="Picture 9" descr="A screenshot of a computer screen&#10;&#10;AI-generated content may be incorrect.">
            <a:extLst>
              <a:ext uri="{FF2B5EF4-FFF2-40B4-BE49-F238E27FC236}">
                <a16:creationId xmlns:a16="http://schemas.microsoft.com/office/drawing/2014/main" id="{3BFF820C-40CA-E967-6405-098BA81C8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1880" y="3814130"/>
            <a:ext cx="2281145" cy="2578115"/>
          </a:xfrm>
          <a:prstGeom prst="rect">
            <a:avLst/>
          </a:prstGeom>
          <a:solidFill>
            <a:schemeClr val="bg1"/>
          </a:solidFill>
        </p:spPr>
      </p:pic>
      <p:pic>
        <p:nvPicPr>
          <p:cNvPr id="12" name="Picture 11" descr="A screenshot of a computer&#10;&#10;AI-generated content may be incorrect.">
            <a:extLst>
              <a:ext uri="{FF2B5EF4-FFF2-40B4-BE49-F238E27FC236}">
                <a16:creationId xmlns:a16="http://schemas.microsoft.com/office/drawing/2014/main" id="{08145D0D-2306-15BB-EE5F-58C8D08EED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49846" y="2293555"/>
            <a:ext cx="3733148" cy="1606508"/>
          </a:xfrm>
          <a:prstGeom prst="rect">
            <a:avLst/>
          </a:prstGeom>
        </p:spPr>
      </p:pic>
    </p:spTree>
    <p:extLst>
      <p:ext uri="{BB962C8B-B14F-4D97-AF65-F5344CB8AC3E}">
        <p14:creationId xmlns:p14="http://schemas.microsoft.com/office/powerpoint/2010/main" val="204208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4492-DD52-8914-F7A1-C609B0F70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9DCAF-EB6E-3C24-21C3-B30E039AB736}"/>
              </a:ext>
            </a:extLst>
          </p:cNvPr>
          <p:cNvSpPr>
            <a:spLocks noGrp="1"/>
          </p:cNvSpPr>
          <p:nvPr>
            <p:ph type="title"/>
          </p:nvPr>
        </p:nvSpPr>
        <p:spPr>
          <a:xfrm>
            <a:off x="839788" y="457200"/>
            <a:ext cx="3932237" cy="530225"/>
          </a:xfrm>
        </p:spPr>
        <p:txBody>
          <a:bodyPr>
            <a:normAutofit fontScale="90000"/>
          </a:bodyPr>
          <a:lstStyle/>
          <a:p>
            <a:pPr algn="ctr"/>
            <a:r>
              <a:rPr lang="en-US" b="1"/>
              <a:t>In-Progress Work</a:t>
            </a:r>
          </a:p>
        </p:txBody>
      </p:sp>
      <p:sp>
        <p:nvSpPr>
          <p:cNvPr id="20" name="Text Placeholder 19">
            <a:extLst>
              <a:ext uri="{FF2B5EF4-FFF2-40B4-BE49-F238E27FC236}">
                <a16:creationId xmlns:a16="http://schemas.microsoft.com/office/drawing/2014/main" id="{F4756C5C-519A-7941-5301-DA5BCE71E7DF}"/>
              </a:ext>
            </a:extLst>
          </p:cNvPr>
          <p:cNvSpPr>
            <a:spLocks noGrp="1"/>
          </p:cNvSpPr>
          <p:nvPr>
            <p:ph type="body" sz="half" idx="2"/>
          </p:nvPr>
        </p:nvSpPr>
        <p:spPr>
          <a:xfrm>
            <a:off x="521775" y="1139125"/>
            <a:ext cx="9484373" cy="4729863"/>
          </a:xfrm>
        </p:spPr>
        <p:txBody>
          <a:bodyPr vert="horz" lIns="91440" tIns="45720" rIns="91440" bIns="45720" rtlCol="0" anchor="t">
            <a:normAutofit/>
          </a:bodyPr>
          <a:lstStyle/>
          <a:p>
            <a:pPr>
              <a:lnSpc>
                <a:spcPct val="100000"/>
              </a:lnSpc>
              <a:spcBef>
                <a:spcPts val="600"/>
              </a:spcBef>
            </a:pPr>
            <a:r>
              <a:rPr lang="en-US" b="1"/>
              <a:t>Continued Testing</a:t>
            </a:r>
          </a:p>
          <a:p>
            <a:pPr marL="285750" indent="-285750">
              <a:lnSpc>
                <a:spcPct val="100000"/>
              </a:lnSpc>
              <a:spcBef>
                <a:spcPts val="600"/>
              </a:spcBef>
              <a:buFont typeface="Arial" panose="020B0604020202020204" pitchFamily="34" charset="0"/>
              <a:buChar char="•"/>
            </a:pPr>
            <a:r>
              <a:rPr lang="en-US" sz="1400"/>
              <a:t> Connectivity tests for modem(s), ESP32 repeater, and stability at pilot garage </a:t>
            </a:r>
            <a:endParaRPr lang="en-US" sz="1200"/>
          </a:p>
          <a:p>
            <a:pPr marL="285750" indent="-285750">
              <a:lnSpc>
                <a:spcPct val="100000"/>
              </a:lnSpc>
              <a:spcBef>
                <a:spcPts val="600"/>
              </a:spcBef>
              <a:buFont typeface="Arial" panose="020B0604020202020204" pitchFamily="34" charset="0"/>
              <a:buChar char="•"/>
            </a:pPr>
            <a:r>
              <a:rPr lang="en-US" sz="1400"/>
              <a:t> License plate detection performance tests</a:t>
            </a:r>
          </a:p>
          <a:p>
            <a:pPr marL="742950" lvl="1" indent="-285750">
              <a:lnSpc>
                <a:spcPct val="100000"/>
              </a:lnSpc>
              <a:spcBef>
                <a:spcPts val="600"/>
              </a:spcBef>
              <a:buFont typeface="Arial" panose="020B0604020202020204" pitchFamily="34" charset="0"/>
              <a:buChar char="•"/>
            </a:pPr>
            <a:r>
              <a:rPr lang="en-US" sz="1200"/>
              <a:t>Logging</a:t>
            </a:r>
          </a:p>
          <a:p>
            <a:pPr marL="742950" lvl="1" indent="-285750">
              <a:lnSpc>
                <a:spcPct val="100000"/>
              </a:lnSpc>
              <a:spcBef>
                <a:spcPts val="600"/>
              </a:spcBef>
              <a:buFont typeface="Arial" panose="020B0604020202020204" pitchFamily="34" charset="0"/>
              <a:buChar char="•"/>
            </a:pPr>
            <a:r>
              <a:rPr lang="en-US" sz="1200"/>
              <a:t>Inference speed and accuracy scores</a:t>
            </a:r>
          </a:p>
          <a:p>
            <a:pPr marL="742950" lvl="1" indent="-285750">
              <a:lnSpc>
                <a:spcPct val="100000"/>
              </a:lnSpc>
              <a:spcBef>
                <a:spcPts val="600"/>
              </a:spcBef>
              <a:buFont typeface="Arial" panose="020B0604020202020204" pitchFamily="34" charset="0"/>
              <a:buChar char="•"/>
            </a:pPr>
            <a:r>
              <a:rPr lang="en-US" sz="1200"/>
              <a:t>Augmenting camera configuration to enhance functionality</a:t>
            </a:r>
          </a:p>
          <a:p>
            <a:pPr marL="285750" indent="-285750">
              <a:lnSpc>
                <a:spcPct val="100000"/>
              </a:lnSpc>
              <a:spcBef>
                <a:spcPts val="600"/>
              </a:spcBef>
              <a:buFont typeface="Arial" panose="020B0604020202020204" pitchFamily="34" charset="0"/>
              <a:buChar char="•"/>
            </a:pPr>
            <a:r>
              <a:rPr lang="en-US" sz="1400"/>
              <a:t>Mobile app user testing</a:t>
            </a:r>
          </a:p>
          <a:p>
            <a:pPr marL="742950" lvl="1" indent="-285750">
              <a:lnSpc>
                <a:spcPct val="100000"/>
              </a:lnSpc>
              <a:spcBef>
                <a:spcPts val="600"/>
              </a:spcBef>
              <a:buFont typeface="Arial" panose="020B0604020202020204" pitchFamily="34" charset="0"/>
              <a:buChar char="•"/>
            </a:pPr>
            <a:endParaRPr lang="en-US" sz="1200"/>
          </a:p>
          <a:p>
            <a:pPr>
              <a:lnSpc>
                <a:spcPct val="100000"/>
              </a:lnSpc>
              <a:spcBef>
                <a:spcPts val="600"/>
              </a:spcBef>
            </a:pPr>
            <a:r>
              <a:rPr lang="en-US" b="1"/>
              <a:t>ESP32 Repeater</a:t>
            </a:r>
          </a:p>
          <a:p>
            <a:pPr marL="285750" indent="-285750">
              <a:lnSpc>
                <a:spcPct val="100000"/>
              </a:lnSpc>
              <a:spcBef>
                <a:spcPts val="600"/>
              </a:spcBef>
              <a:buChar char="•"/>
            </a:pPr>
            <a:r>
              <a:rPr lang="en-US" sz="1400"/>
              <a:t>ESP32 is currently configured as an access point, but needs improvements to the UF </a:t>
            </a:r>
            <a:r>
              <a:rPr lang="en-US" sz="1400" err="1"/>
              <a:t>eduroam</a:t>
            </a:r>
            <a:endParaRPr lang="en-US" sz="1400"/>
          </a:p>
          <a:p>
            <a:pPr>
              <a:lnSpc>
                <a:spcPct val="100000"/>
              </a:lnSpc>
              <a:spcBef>
                <a:spcPts val="600"/>
              </a:spcBef>
            </a:pPr>
            <a:r>
              <a:rPr lang="en-US" sz="1400"/>
              <a:t>        connection</a:t>
            </a:r>
          </a:p>
          <a:p>
            <a:pPr marL="285750" indent="-285750">
              <a:lnSpc>
                <a:spcPct val="100000"/>
              </a:lnSpc>
              <a:spcBef>
                <a:spcPts val="600"/>
              </a:spcBef>
              <a:buChar char="•"/>
            </a:pPr>
            <a:r>
              <a:rPr lang="en-US" sz="1400"/>
              <a:t>More testing is needed to ensure that the range of the ESP32 will not impact performance</a:t>
            </a:r>
          </a:p>
        </p:txBody>
      </p:sp>
      <p:pic>
        <p:nvPicPr>
          <p:cNvPr id="3" name="Picture 2" descr="Cars parked cars in a parking garage&#10;&#10;AI-generated content may be incorrect.">
            <a:extLst>
              <a:ext uri="{FF2B5EF4-FFF2-40B4-BE49-F238E27FC236}">
                <a16:creationId xmlns:a16="http://schemas.microsoft.com/office/drawing/2014/main" id="{C468AEFA-243C-5A1D-E6B2-3873A28A2301}"/>
              </a:ext>
            </a:extLst>
          </p:cNvPr>
          <p:cNvPicPr>
            <a:picLocks noChangeAspect="1"/>
          </p:cNvPicPr>
          <p:nvPr/>
        </p:nvPicPr>
        <p:blipFill>
          <a:blip r:embed="rId3"/>
          <a:stretch>
            <a:fillRect/>
          </a:stretch>
        </p:blipFill>
        <p:spPr>
          <a:xfrm>
            <a:off x="8231776" y="457200"/>
            <a:ext cx="3354565" cy="1849615"/>
          </a:xfrm>
          <a:prstGeom prst="rect">
            <a:avLst/>
          </a:prstGeom>
        </p:spPr>
      </p:pic>
      <p:pic>
        <p:nvPicPr>
          <p:cNvPr id="5" name="Picture 4">
            <a:extLst>
              <a:ext uri="{FF2B5EF4-FFF2-40B4-BE49-F238E27FC236}">
                <a16:creationId xmlns:a16="http://schemas.microsoft.com/office/drawing/2014/main" id="{AA11F5E6-B88B-7D16-B018-51DEDCF2CF86}"/>
              </a:ext>
            </a:extLst>
          </p:cNvPr>
          <p:cNvPicPr>
            <a:picLocks noChangeAspect="1"/>
          </p:cNvPicPr>
          <p:nvPr/>
        </p:nvPicPr>
        <p:blipFill>
          <a:blip r:embed="rId4"/>
          <a:stretch>
            <a:fillRect/>
          </a:stretch>
        </p:blipFill>
        <p:spPr>
          <a:xfrm>
            <a:off x="8231777" y="2524730"/>
            <a:ext cx="3354564" cy="3864705"/>
          </a:xfrm>
          <a:prstGeom prst="rect">
            <a:avLst/>
          </a:prstGeom>
        </p:spPr>
      </p:pic>
      <p:pic>
        <p:nvPicPr>
          <p:cNvPr id="4" name="Picture 3" descr="DiY WiFi Repeater With ESP32 | Low Cost WiFi Repeater | Hindi">
            <a:extLst>
              <a:ext uri="{FF2B5EF4-FFF2-40B4-BE49-F238E27FC236}">
                <a16:creationId xmlns:a16="http://schemas.microsoft.com/office/drawing/2014/main" id="{6B2AFCE3-AD8E-40B2-DD44-BBA945C8B974}"/>
              </a:ext>
            </a:extLst>
          </p:cNvPr>
          <p:cNvPicPr>
            <a:picLocks noChangeAspect="1"/>
          </p:cNvPicPr>
          <p:nvPr/>
        </p:nvPicPr>
        <p:blipFill>
          <a:blip r:embed="rId5"/>
          <a:stretch>
            <a:fillRect/>
          </a:stretch>
        </p:blipFill>
        <p:spPr>
          <a:xfrm>
            <a:off x="517605" y="4696796"/>
            <a:ext cx="2793467" cy="1504630"/>
          </a:xfrm>
          <a:prstGeom prst="rect">
            <a:avLst/>
          </a:prstGeom>
        </p:spPr>
      </p:pic>
    </p:spTree>
    <p:extLst>
      <p:ext uri="{BB962C8B-B14F-4D97-AF65-F5344CB8AC3E}">
        <p14:creationId xmlns:p14="http://schemas.microsoft.com/office/powerpoint/2010/main" val="60969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D2670-3E34-893C-7EE0-771128AAB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E1F988-AF72-0E7C-06F8-558FA288500F}"/>
              </a:ext>
            </a:extLst>
          </p:cNvPr>
          <p:cNvSpPr>
            <a:spLocks noGrp="1"/>
          </p:cNvSpPr>
          <p:nvPr>
            <p:ph type="title"/>
          </p:nvPr>
        </p:nvSpPr>
        <p:spPr>
          <a:xfrm>
            <a:off x="839788" y="457200"/>
            <a:ext cx="10512424" cy="530225"/>
          </a:xfrm>
        </p:spPr>
        <p:txBody>
          <a:bodyPr>
            <a:normAutofit fontScale="90000"/>
          </a:bodyPr>
          <a:lstStyle/>
          <a:p>
            <a:r>
              <a:rPr lang="en-US" b="1"/>
              <a:t>Future Work</a:t>
            </a:r>
          </a:p>
        </p:txBody>
      </p:sp>
      <p:sp>
        <p:nvSpPr>
          <p:cNvPr id="6" name="Content Placeholder 2">
            <a:extLst>
              <a:ext uri="{FF2B5EF4-FFF2-40B4-BE49-F238E27FC236}">
                <a16:creationId xmlns:a16="http://schemas.microsoft.com/office/drawing/2014/main" id="{98BB6DD1-061B-6A62-9DE4-071F5CEE3815}"/>
              </a:ext>
            </a:extLst>
          </p:cNvPr>
          <p:cNvSpPr txBox="1">
            <a:spLocks/>
          </p:cNvSpPr>
          <p:nvPr/>
        </p:nvSpPr>
        <p:spPr>
          <a:xfrm>
            <a:off x="838200" y="1690688"/>
            <a:ext cx="6324600" cy="215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graphicFrame>
        <p:nvGraphicFramePr>
          <p:cNvPr id="5" name="Chart 4">
            <a:extLst>
              <a:ext uri="{FF2B5EF4-FFF2-40B4-BE49-F238E27FC236}">
                <a16:creationId xmlns:a16="http://schemas.microsoft.com/office/drawing/2014/main" id="{804101E9-334F-4A84-8D62-96D9C4F484C2}"/>
              </a:ext>
            </a:extLst>
          </p:cNvPr>
          <p:cNvGraphicFramePr>
            <a:graphicFrameLocks/>
          </p:cNvGraphicFramePr>
          <p:nvPr>
            <p:extLst>
              <p:ext uri="{D42A27DB-BD31-4B8C-83A1-F6EECF244321}">
                <p14:modId xmlns:p14="http://schemas.microsoft.com/office/powerpoint/2010/main" val="1539335745"/>
              </p:ext>
            </p:extLst>
          </p:nvPr>
        </p:nvGraphicFramePr>
        <p:xfrm>
          <a:off x="838199" y="1101566"/>
          <a:ext cx="10512423" cy="46548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097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EF1D-D6DE-3EE2-5F67-E01EF09F32C1}"/>
              </a:ext>
            </a:extLst>
          </p:cNvPr>
          <p:cNvSpPr>
            <a:spLocks noGrp="1"/>
          </p:cNvSpPr>
          <p:nvPr>
            <p:ph type="title"/>
          </p:nvPr>
        </p:nvSpPr>
        <p:spPr/>
        <p:txBody>
          <a:bodyPr/>
          <a:lstStyle/>
          <a:p>
            <a:r>
              <a:rPr lang="en-US" b="1"/>
              <a:t>Deliverable Plan</a:t>
            </a:r>
          </a:p>
        </p:txBody>
      </p:sp>
      <p:sp>
        <p:nvSpPr>
          <p:cNvPr id="4" name="Text Placeholder 19">
            <a:extLst>
              <a:ext uri="{FF2B5EF4-FFF2-40B4-BE49-F238E27FC236}">
                <a16:creationId xmlns:a16="http://schemas.microsoft.com/office/drawing/2014/main" id="{646A5230-A8D3-0EAB-E23F-3EE1ABA1C913}"/>
              </a:ext>
            </a:extLst>
          </p:cNvPr>
          <p:cNvSpPr txBox="1">
            <a:spLocks/>
          </p:cNvSpPr>
          <p:nvPr/>
        </p:nvSpPr>
        <p:spPr>
          <a:xfrm>
            <a:off x="840991" y="1499531"/>
            <a:ext cx="9484373" cy="48431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600"/>
              </a:spcBef>
            </a:pPr>
            <a:r>
              <a:rPr lang="en-US" sz="1600"/>
              <a:t>The ESP32 will be configured with different </a:t>
            </a:r>
            <a:r>
              <a:rPr lang="en-US" sz="1600" err="1"/>
              <a:t>wifi</a:t>
            </a:r>
            <a:r>
              <a:rPr lang="en-US" sz="1600"/>
              <a:t> channels to maximize range, and then testing will follow to ensure that it can reach the required distance</a:t>
            </a:r>
          </a:p>
          <a:p>
            <a:pPr marL="285750" indent="-285750">
              <a:lnSpc>
                <a:spcPct val="100000"/>
              </a:lnSpc>
              <a:spcBef>
                <a:spcPts val="600"/>
              </a:spcBef>
            </a:pPr>
            <a:r>
              <a:rPr lang="en-US" sz="1600"/>
              <a:t>Tests will be developed by writing unit tests which will ensure full functionality of the license plate detection model, the connectivity between all devices within the system, and the mobile app</a:t>
            </a:r>
          </a:p>
          <a:p>
            <a:pPr marL="285750" indent="-285750">
              <a:lnSpc>
                <a:spcPct val="100000"/>
              </a:lnSpc>
              <a:spcBef>
                <a:spcPts val="600"/>
              </a:spcBef>
            </a:pPr>
            <a:r>
              <a:rPr lang="en-US" sz="1600"/>
              <a:t>The baseline hardware performance will be recorded, and we will begin adjusting settings to maximize performance, such as the camera shutter speed and the confidence of the object detection model</a:t>
            </a:r>
          </a:p>
          <a:p>
            <a:pPr marL="285750" indent="-285750">
              <a:lnSpc>
                <a:spcPct val="100000"/>
              </a:lnSpc>
              <a:spcBef>
                <a:spcPts val="600"/>
              </a:spcBef>
            </a:pPr>
            <a:r>
              <a:rPr lang="en-US" sz="1600"/>
              <a:t>Further adjustments and developments will be made to the housing and the imaging caching process</a:t>
            </a:r>
          </a:p>
          <a:p>
            <a:pPr marL="285750" indent="-285750">
              <a:lnSpc>
                <a:spcPct val="100000"/>
              </a:lnSpc>
              <a:spcBef>
                <a:spcPts val="600"/>
              </a:spcBef>
            </a:pPr>
            <a:endParaRPr lang="en-US" sz="1400"/>
          </a:p>
          <a:p>
            <a:pPr marL="285750" indent="-285750">
              <a:lnSpc>
                <a:spcPct val="100000"/>
              </a:lnSpc>
              <a:spcBef>
                <a:spcPts val="600"/>
              </a:spcBef>
            </a:pPr>
            <a:endParaRPr lang="en-US" sz="1400"/>
          </a:p>
          <a:p>
            <a:pPr marL="285750" indent="-285750">
              <a:lnSpc>
                <a:spcPct val="100000"/>
              </a:lnSpc>
              <a:spcBef>
                <a:spcPts val="600"/>
              </a:spcBef>
            </a:pPr>
            <a:endParaRPr lang="en-US" sz="1400"/>
          </a:p>
        </p:txBody>
      </p:sp>
    </p:spTree>
    <p:extLst>
      <p:ext uri="{BB962C8B-B14F-4D97-AF65-F5344CB8AC3E}">
        <p14:creationId xmlns:p14="http://schemas.microsoft.com/office/powerpoint/2010/main" val="334895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96C0-8AED-CAC8-EC84-8A0F8F850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F14FE-E3CB-4EA2-0DC4-072DEBC772DB}"/>
              </a:ext>
            </a:extLst>
          </p:cNvPr>
          <p:cNvSpPr>
            <a:spLocks noGrp="1"/>
          </p:cNvSpPr>
          <p:nvPr>
            <p:ph type="title" idx="4294967295"/>
          </p:nvPr>
        </p:nvSpPr>
        <p:spPr>
          <a:xfrm>
            <a:off x="838200" y="2766218"/>
            <a:ext cx="10515600" cy="1325563"/>
          </a:xfrm>
        </p:spPr>
        <p:txBody>
          <a:bodyPr/>
          <a:lstStyle/>
          <a:p>
            <a:pPr algn="ctr"/>
            <a:r>
              <a:rPr lang="en-US" b="1"/>
              <a:t>Demonstration</a:t>
            </a:r>
          </a:p>
        </p:txBody>
      </p:sp>
    </p:spTree>
    <p:extLst>
      <p:ext uri="{BB962C8B-B14F-4D97-AF65-F5344CB8AC3E}">
        <p14:creationId xmlns:p14="http://schemas.microsoft.com/office/powerpoint/2010/main" val="38466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23B96-106D-EF96-0E1B-1018D4921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8E653-43F5-BEE2-50F2-377E42AB3898}"/>
              </a:ext>
            </a:extLst>
          </p:cNvPr>
          <p:cNvSpPr>
            <a:spLocks noGrp="1"/>
          </p:cNvSpPr>
          <p:nvPr>
            <p:ph type="title" idx="4294967295"/>
          </p:nvPr>
        </p:nvSpPr>
        <p:spPr>
          <a:xfrm>
            <a:off x="838200" y="2766218"/>
            <a:ext cx="10515600" cy="1325563"/>
          </a:xfrm>
        </p:spPr>
        <p:txBody>
          <a:bodyPr/>
          <a:lstStyle/>
          <a:p>
            <a:pPr algn="ctr"/>
            <a:r>
              <a:rPr lang="en-US" b="1"/>
              <a:t>Questions?</a:t>
            </a:r>
          </a:p>
        </p:txBody>
      </p:sp>
    </p:spTree>
    <p:extLst>
      <p:ext uri="{BB962C8B-B14F-4D97-AF65-F5344CB8AC3E}">
        <p14:creationId xmlns:p14="http://schemas.microsoft.com/office/powerpoint/2010/main" val="1639415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jornVTI">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6</Notes>
  <HiddenSlides>0</HiddenSlide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office theme</vt:lpstr>
      <vt:lpstr>BjornVTI</vt:lpstr>
      <vt:lpstr>Parking Availability System </vt:lpstr>
      <vt:lpstr>Context</vt:lpstr>
      <vt:lpstr>Alpha Completed Work</vt:lpstr>
      <vt:lpstr>Beta Completed Work</vt:lpstr>
      <vt:lpstr>In-Progress Work</vt:lpstr>
      <vt:lpstr>Future Work</vt:lpstr>
      <vt:lpstr>Deliverable Plan</vt:lpstr>
      <vt:lpstr>Demonstration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Erik M</dc:creator>
  <cp:revision>1</cp:revision>
  <dcterms:created xsi:type="dcterms:W3CDTF">2024-11-25T18:01:35Z</dcterms:created>
  <dcterms:modified xsi:type="dcterms:W3CDTF">2025-03-06T15:59:23Z</dcterms:modified>
</cp:coreProperties>
</file>